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21"/>
  </p:notesMasterIdLst>
  <p:sldIdLst>
    <p:sldId id="369" r:id="rId2"/>
    <p:sldId id="257" r:id="rId3"/>
    <p:sldId id="258" r:id="rId4"/>
    <p:sldId id="259" r:id="rId5"/>
    <p:sldId id="383" r:id="rId6"/>
    <p:sldId id="260" r:id="rId7"/>
    <p:sldId id="261" r:id="rId8"/>
    <p:sldId id="371" r:id="rId9"/>
    <p:sldId id="262" r:id="rId10"/>
    <p:sldId id="264" r:id="rId11"/>
    <p:sldId id="378" r:id="rId12"/>
    <p:sldId id="266" r:id="rId13"/>
    <p:sldId id="380" r:id="rId14"/>
    <p:sldId id="381" r:id="rId15"/>
    <p:sldId id="382" r:id="rId16"/>
    <p:sldId id="373" r:id="rId17"/>
    <p:sldId id="377" r:id="rId18"/>
    <p:sldId id="374" r:id="rId19"/>
    <p:sldId id="293" r:id="rId20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6F8E84-DF2B-4D64-A076-8A0533693A0F}" v="5" dt="2020-11-16T16:21:47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ick CAILLAUD" userId="075589d8-938a-4890-8b8d-8d11c48524f8" providerId="ADAL" clId="{AD7B8BB1-4E00-4AFE-B94F-C542287D63D1}"/>
    <pc:docChg chg="undo redo custSel mod addSld delSld modSld">
      <pc:chgData name="Yannick CAILLAUD" userId="075589d8-938a-4890-8b8d-8d11c48524f8" providerId="ADAL" clId="{AD7B8BB1-4E00-4AFE-B94F-C542287D63D1}" dt="2020-11-04T14:58:39.712" v="1513" actId="5793"/>
      <pc:docMkLst>
        <pc:docMk/>
      </pc:docMkLst>
      <pc:sldChg chg="modSp del mod">
        <pc:chgData name="Yannick CAILLAUD" userId="075589d8-938a-4890-8b8d-8d11c48524f8" providerId="ADAL" clId="{AD7B8BB1-4E00-4AFE-B94F-C542287D63D1}" dt="2020-11-04T14:06:38.722" v="93" actId="47"/>
        <pc:sldMkLst>
          <pc:docMk/>
          <pc:sldMk cId="0" sldId="256"/>
        </pc:sldMkLst>
        <pc:spChg chg="mod">
          <ac:chgData name="Yannick CAILLAUD" userId="075589d8-938a-4890-8b8d-8d11c48524f8" providerId="ADAL" clId="{AD7B8BB1-4E00-4AFE-B94F-C542287D63D1}" dt="2020-11-04T14:04:07.813" v="28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 modClrScheme chgLayout">
        <pc:chgData name="Yannick CAILLAUD" userId="075589d8-938a-4890-8b8d-8d11c48524f8" providerId="ADAL" clId="{AD7B8BB1-4E00-4AFE-B94F-C542287D63D1}" dt="2020-11-04T14:12:42.693" v="264" actId="20577"/>
        <pc:sldMkLst>
          <pc:docMk/>
          <pc:sldMk cId="0" sldId="257"/>
        </pc:sldMkLst>
        <pc:spChg chg="mod">
          <ac:chgData name="Yannick CAILLAUD" userId="075589d8-938a-4890-8b8d-8d11c48524f8" providerId="ADAL" clId="{AD7B8BB1-4E00-4AFE-B94F-C542287D63D1}" dt="2020-11-04T14:07:18.520" v="104" actId="26606"/>
          <ac:spMkLst>
            <pc:docMk/>
            <pc:sldMk cId="0" sldId="257"/>
            <ac:spMk id="107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2:42.693" v="264" actId="20577"/>
          <ac:spMkLst>
            <pc:docMk/>
            <pc:sldMk cId="0" sldId="257"/>
            <ac:spMk id="108" creationId="{00000000-0000-0000-0000-000000000000}"/>
          </ac:spMkLst>
        </pc:spChg>
      </pc:sldChg>
      <pc:sldChg chg="modSp mod">
        <pc:chgData name="Yannick CAILLAUD" userId="075589d8-938a-4890-8b8d-8d11c48524f8" providerId="ADAL" clId="{AD7B8BB1-4E00-4AFE-B94F-C542287D63D1}" dt="2020-11-04T14:14:01.825" v="328" actId="1076"/>
        <pc:sldMkLst>
          <pc:docMk/>
          <pc:sldMk cId="0" sldId="258"/>
        </pc:sldMkLst>
        <pc:spChg chg="mod">
          <ac:chgData name="Yannick CAILLAUD" userId="075589d8-938a-4890-8b8d-8d11c48524f8" providerId="ADAL" clId="{AD7B8BB1-4E00-4AFE-B94F-C542287D63D1}" dt="2020-11-04T14:12:36.894" v="260" actId="6549"/>
          <ac:spMkLst>
            <pc:docMk/>
            <pc:sldMk cId="0" sldId="258"/>
            <ac:spMk id="109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3:10.421" v="272" actId="1038"/>
          <ac:spMkLst>
            <pc:docMk/>
            <pc:sldMk cId="0" sldId="258"/>
            <ac:spMk id="113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3:31.061" v="300" actId="688"/>
          <ac:spMkLst>
            <pc:docMk/>
            <pc:sldMk cId="0" sldId="258"/>
            <ac:spMk id="114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3:45.843" v="308" actId="1036"/>
          <ac:spMkLst>
            <pc:docMk/>
            <pc:sldMk cId="0" sldId="258"/>
            <ac:spMk id="115" creationId="{00000000-0000-0000-0000-000000000000}"/>
          </ac:spMkLst>
        </pc:spChg>
        <pc:picChg chg="mod ord">
          <ac:chgData name="Yannick CAILLAUD" userId="075589d8-938a-4890-8b8d-8d11c48524f8" providerId="ADAL" clId="{AD7B8BB1-4E00-4AFE-B94F-C542287D63D1}" dt="2020-11-04T14:13:05.856" v="269" actId="1076"/>
          <ac:picMkLst>
            <pc:docMk/>
            <pc:sldMk cId="0" sldId="258"/>
            <ac:picMk id="110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13:54.989" v="326" actId="1038"/>
          <ac:picMkLst>
            <pc:docMk/>
            <pc:sldMk cId="0" sldId="258"/>
            <ac:picMk id="111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14:01.825" v="328" actId="1076"/>
          <ac:picMkLst>
            <pc:docMk/>
            <pc:sldMk cId="0" sldId="258"/>
            <ac:picMk id="112" creationId="{00000000-0000-0000-0000-000000000000}"/>
          </ac:picMkLst>
        </pc:picChg>
      </pc:sldChg>
      <pc:sldChg chg="modSp mod">
        <pc:chgData name="Yannick CAILLAUD" userId="075589d8-938a-4890-8b8d-8d11c48524f8" providerId="ADAL" clId="{AD7B8BB1-4E00-4AFE-B94F-C542287D63D1}" dt="2020-11-04T14:28:43.343" v="688" actId="20577"/>
        <pc:sldMkLst>
          <pc:docMk/>
          <pc:sldMk cId="0" sldId="259"/>
        </pc:sldMkLst>
        <pc:spChg chg="mod">
          <ac:chgData name="Yannick CAILLAUD" userId="075589d8-938a-4890-8b8d-8d11c48524f8" providerId="ADAL" clId="{AD7B8BB1-4E00-4AFE-B94F-C542287D63D1}" dt="2020-11-04T14:19:44.840" v="358" actId="108"/>
          <ac:spMkLst>
            <pc:docMk/>
            <pc:sldMk cId="0" sldId="259"/>
            <ac:spMk id="116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28:43.343" v="688" actId="20577"/>
          <ac:spMkLst>
            <pc:docMk/>
            <pc:sldMk cId="0" sldId="259"/>
            <ac:spMk id="117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28:24.852" v="677" actId="1076"/>
          <ac:spMkLst>
            <pc:docMk/>
            <pc:sldMk cId="0" sldId="259"/>
            <ac:spMk id="120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28:24.852" v="677" actId="1076"/>
          <ac:spMkLst>
            <pc:docMk/>
            <pc:sldMk cId="0" sldId="259"/>
            <ac:spMk id="121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28:07.637" v="670" actId="1076"/>
          <ac:picMkLst>
            <pc:docMk/>
            <pc:sldMk cId="0" sldId="259"/>
            <ac:picMk id="118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28:10.380" v="672" actId="1076"/>
          <ac:picMkLst>
            <pc:docMk/>
            <pc:sldMk cId="0" sldId="259"/>
            <ac:picMk id="119" creationId="{00000000-0000-0000-0000-000000000000}"/>
          </ac:picMkLst>
        </pc:picChg>
      </pc:sldChg>
      <pc:sldChg chg="addSp modSp mod">
        <pc:chgData name="Yannick CAILLAUD" userId="075589d8-938a-4890-8b8d-8d11c48524f8" providerId="ADAL" clId="{AD7B8BB1-4E00-4AFE-B94F-C542287D63D1}" dt="2020-11-04T14:34:25.426" v="1075" actId="12"/>
        <pc:sldMkLst>
          <pc:docMk/>
          <pc:sldMk cId="0" sldId="260"/>
        </pc:sldMkLst>
        <pc:spChg chg="add mod">
          <ac:chgData name="Yannick CAILLAUD" userId="075589d8-938a-4890-8b8d-8d11c48524f8" providerId="ADAL" clId="{AD7B8BB1-4E00-4AFE-B94F-C542287D63D1}" dt="2020-11-04T14:32:37.503" v="904" actId="403"/>
          <ac:spMkLst>
            <pc:docMk/>
            <pc:sldMk cId="0" sldId="260"/>
            <ac:spMk id="2" creationId="{4CB9EFD2-726A-4599-B42A-2BF624873E1B}"/>
          </ac:spMkLst>
        </pc:spChg>
        <pc:spChg chg="add mod">
          <ac:chgData name="Yannick CAILLAUD" userId="075589d8-938a-4890-8b8d-8d11c48524f8" providerId="ADAL" clId="{AD7B8BB1-4E00-4AFE-B94F-C542287D63D1}" dt="2020-11-04T14:32:52.261" v="919" actId="14100"/>
          <ac:spMkLst>
            <pc:docMk/>
            <pc:sldMk cId="0" sldId="260"/>
            <ac:spMk id="3" creationId="{F3DDF9EE-D0C0-4ABA-948D-CF886E554A47}"/>
          </ac:spMkLst>
        </pc:spChg>
        <pc:spChg chg="mod">
          <ac:chgData name="Yannick CAILLAUD" userId="075589d8-938a-4890-8b8d-8d11c48524f8" providerId="ADAL" clId="{AD7B8BB1-4E00-4AFE-B94F-C542287D63D1}" dt="2020-11-04T14:19:53.966" v="359" actId="108"/>
          <ac:spMkLst>
            <pc:docMk/>
            <pc:sldMk cId="0" sldId="260"/>
            <ac:spMk id="12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4:25.426" v="1075" actId="12"/>
          <ac:spMkLst>
            <pc:docMk/>
            <pc:sldMk cId="0" sldId="260"/>
            <ac:spMk id="123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34:08.724" v="1070" actId="14100"/>
          <ac:picMkLst>
            <pc:docMk/>
            <pc:sldMk cId="0" sldId="260"/>
            <ac:picMk id="124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32:16.540" v="890" actId="1076"/>
          <ac:picMkLst>
            <pc:docMk/>
            <pc:sldMk cId="0" sldId="260"/>
            <ac:picMk id="125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32:15.684" v="889" actId="1076"/>
          <ac:picMkLst>
            <pc:docMk/>
            <pc:sldMk cId="0" sldId="260"/>
            <ac:picMk id="126" creationId="{00000000-0000-0000-0000-000000000000}"/>
          </ac:picMkLst>
        </pc:picChg>
      </pc:sldChg>
      <pc:sldChg chg="addSp delSp modSp mod">
        <pc:chgData name="Yannick CAILLAUD" userId="075589d8-938a-4890-8b8d-8d11c48524f8" providerId="ADAL" clId="{AD7B8BB1-4E00-4AFE-B94F-C542287D63D1}" dt="2020-11-04T14:40:55.397" v="1105" actId="478"/>
        <pc:sldMkLst>
          <pc:docMk/>
          <pc:sldMk cId="0" sldId="261"/>
        </pc:sldMkLst>
        <pc:spChg chg="mod">
          <ac:chgData name="Yannick CAILLAUD" userId="075589d8-938a-4890-8b8d-8d11c48524f8" providerId="ADAL" clId="{AD7B8BB1-4E00-4AFE-B94F-C542287D63D1}" dt="2020-11-04T14:35:29.408" v="1091" actId="20577"/>
          <ac:spMkLst>
            <pc:docMk/>
            <pc:sldMk cId="0" sldId="261"/>
            <ac:spMk id="127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5:17.600" v="1077" actId="12"/>
          <ac:spMkLst>
            <pc:docMk/>
            <pc:sldMk cId="0" sldId="261"/>
            <ac:spMk id="128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6:51.973" v="1097" actId="1076"/>
          <ac:spMkLst>
            <pc:docMk/>
            <pc:sldMk cId="0" sldId="261"/>
            <ac:spMk id="13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3:12:07.738" v="17" actId="1076"/>
          <ac:spMkLst>
            <pc:docMk/>
            <pc:sldMk cId="0" sldId="261"/>
            <ac:spMk id="135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5:35.405" v="1092" actId="14100"/>
          <ac:spMkLst>
            <pc:docMk/>
            <pc:sldMk cId="0" sldId="261"/>
            <ac:spMk id="140" creationId="{00000000-0000-0000-0000-000000000000}"/>
          </ac:spMkLst>
        </pc:spChg>
        <pc:picChg chg="add del mod">
          <ac:chgData name="Yannick CAILLAUD" userId="075589d8-938a-4890-8b8d-8d11c48524f8" providerId="ADAL" clId="{AD7B8BB1-4E00-4AFE-B94F-C542287D63D1}" dt="2020-11-04T14:40:55.397" v="1105" actId="478"/>
          <ac:picMkLst>
            <pc:docMk/>
            <pc:sldMk cId="0" sldId="261"/>
            <ac:picMk id="3" creationId="{05B7761D-2D4D-44DF-841B-4F66D94AACF4}"/>
          </ac:picMkLst>
        </pc:picChg>
      </pc:sldChg>
      <pc:sldChg chg="modSp mod">
        <pc:chgData name="Yannick CAILLAUD" userId="075589d8-938a-4890-8b8d-8d11c48524f8" providerId="ADAL" clId="{AD7B8BB1-4E00-4AFE-B94F-C542287D63D1}" dt="2020-11-04T14:49:06.162" v="1437" actId="12"/>
        <pc:sldMkLst>
          <pc:docMk/>
          <pc:sldMk cId="0" sldId="262"/>
        </pc:sldMkLst>
        <pc:spChg chg="mod">
          <ac:chgData name="Yannick CAILLAUD" userId="075589d8-938a-4890-8b8d-8d11c48524f8" providerId="ADAL" clId="{AD7B8BB1-4E00-4AFE-B94F-C542287D63D1}" dt="2020-11-04T14:20:05.357" v="361" actId="108"/>
          <ac:spMkLst>
            <pc:docMk/>
            <pc:sldMk cId="0" sldId="262"/>
            <ac:spMk id="14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49:06.162" v="1437" actId="12"/>
          <ac:spMkLst>
            <pc:docMk/>
            <pc:sldMk cId="0" sldId="262"/>
            <ac:spMk id="143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20:09.676" v="362" actId="14100"/>
          <ac:picMkLst>
            <pc:docMk/>
            <pc:sldMk cId="0" sldId="262"/>
            <ac:picMk id="146" creationId="{00000000-0000-0000-0000-000000000000}"/>
          </ac:picMkLst>
        </pc:picChg>
      </pc:sldChg>
      <pc:sldChg chg="modNotes">
        <pc:chgData name="Yannick CAILLAUD" userId="075589d8-938a-4890-8b8d-8d11c48524f8" providerId="ADAL" clId="{AD7B8BB1-4E00-4AFE-B94F-C542287D63D1}" dt="2020-11-04T13:05:29.490" v="5"/>
        <pc:sldMkLst>
          <pc:docMk/>
          <pc:sldMk cId="0" sldId="263"/>
        </pc:sldMkLst>
      </pc:sldChg>
      <pc:sldChg chg="modNotes">
        <pc:chgData name="Yannick CAILLAUD" userId="075589d8-938a-4890-8b8d-8d11c48524f8" providerId="ADAL" clId="{AD7B8BB1-4E00-4AFE-B94F-C542287D63D1}" dt="2020-11-04T13:05:29.490" v="5"/>
        <pc:sldMkLst>
          <pc:docMk/>
          <pc:sldMk cId="0" sldId="264"/>
        </pc:sldMkLst>
      </pc:sldChg>
      <pc:sldChg chg="modSp mod">
        <pc:chgData name="Yannick CAILLAUD" userId="075589d8-938a-4890-8b8d-8d11c48524f8" providerId="ADAL" clId="{AD7B8BB1-4E00-4AFE-B94F-C542287D63D1}" dt="2020-11-04T14:52:22.187" v="1490" actId="6549"/>
        <pc:sldMkLst>
          <pc:docMk/>
          <pc:sldMk cId="0" sldId="266"/>
        </pc:sldMkLst>
        <pc:spChg chg="mod">
          <ac:chgData name="Yannick CAILLAUD" userId="075589d8-938a-4890-8b8d-8d11c48524f8" providerId="ADAL" clId="{AD7B8BB1-4E00-4AFE-B94F-C542287D63D1}" dt="2020-11-04T14:52:22.187" v="1490" actId="6549"/>
          <ac:spMkLst>
            <pc:docMk/>
            <pc:sldMk cId="0" sldId="266"/>
            <ac:spMk id="164" creationId="{00000000-0000-0000-0000-000000000000}"/>
          </ac:spMkLst>
        </pc:spChg>
      </pc:sldChg>
      <pc:sldChg chg="modSp mod">
        <pc:chgData name="Yannick CAILLAUD" userId="075589d8-938a-4890-8b8d-8d11c48524f8" providerId="ADAL" clId="{AD7B8BB1-4E00-4AFE-B94F-C542287D63D1}" dt="2020-11-04T14:54:29.277" v="1493" actId="1076"/>
        <pc:sldMkLst>
          <pc:docMk/>
          <pc:sldMk cId="0" sldId="267"/>
        </pc:sldMkLst>
        <pc:picChg chg="mod">
          <ac:chgData name="Yannick CAILLAUD" userId="075589d8-938a-4890-8b8d-8d11c48524f8" providerId="ADAL" clId="{AD7B8BB1-4E00-4AFE-B94F-C542287D63D1}" dt="2020-11-04T14:54:29.277" v="1493" actId="1076"/>
          <ac:picMkLst>
            <pc:docMk/>
            <pc:sldMk cId="0" sldId="267"/>
            <ac:picMk id="167" creationId="{00000000-0000-0000-0000-000000000000}"/>
          </ac:picMkLst>
        </pc:picChg>
      </pc:sldChg>
      <pc:sldChg chg="addSp modSp mod modNotes">
        <pc:chgData name="Yannick CAILLAUD" userId="075589d8-938a-4890-8b8d-8d11c48524f8" providerId="ADAL" clId="{AD7B8BB1-4E00-4AFE-B94F-C542287D63D1}" dt="2020-11-04T14:55:12.933" v="1497" actId="1076"/>
        <pc:sldMkLst>
          <pc:docMk/>
          <pc:sldMk cId="0" sldId="268"/>
        </pc:sldMkLst>
        <pc:picChg chg="add mod">
          <ac:chgData name="Yannick CAILLAUD" userId="075589d8-938a-4890-8b8d-8d11c48524f8" providerId="ADAL" clId="{AD7B8BB1-4E00-4AFE-B94F-C542287D63D1}" dt="2020-11-04T14:55:12.933" v="1497" actId="1076"/>
          <ac:picMkLst>
            <pc:docMk/>
            <pc:sldMk cId="0" sldId="268"/>
            <ac:picMk id="2" creationId="{6981FA25-BB1F-44BC-86F2-03E1ED077313}"/>
          </ac:picMkLst>
        </pc:picChg>
      </pc:sldChg>
      <pc:sldChg chg="modSp mod">
        <pc:chgData name="Yannick CAILLAUD" userId="075589d8-938a-4890-8b8d-8d11c48524f8" providerId="ADAL" clId="{AD7B8BB1-4E00-4AFE-B94F-C542287D63D1}" dt="2020-11-04T14:55:41.789" v="1502" actId="1076"/>
        <pc:sldMkLst>
          <pc:docMk/>
          <pc:sldMk cId="0" sldId="269"/>
        </pc:sldMkLst>
        <pc:spChg chg="mod">
          <ac:chgData name="Yannick CAILLAUD" userId="075589d8-938a-4890-8b8d-8d11c48524f8" providerId="ADAL" clId="{AD7B8BB1-4E00-4AFE-B94F-C542287D63D1}" dt="2020-11-04T14:55:39.056" v="1500" actId="20577"/>
          <ac:spMkLst>
            <pc:docMk/>
            <pc:sldMk cId="0" sldId="269"/>
            <ac:spMk id="172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55:41.789" v="1502" actId="1076"/>
          <ac:picMkLst>
            <pc:docMk/>
            <pc:sldMk cId="0" sldId="269"/>
            <ac:picMk id="173" creationId="{00000000-0000-0000-0000-000000000000}"/>
          </ac:picMkLst>
        </pc:picChg>
      </pc:sldChg>
      <pc:sldChg chg="modNotes">
        <pc:chgData name="Yannick CAILLAUD" userId="075589d8-938a-4890-8b8d-8d11c48524f8" providerId="ADAL" clId="{AD7B8BB1-4E00-4AFE-B94F-C542287D63D1}" dt="2020-11-04T13:05:29.490" v="5"/>
        <pc:sldMkLst>
          <pc:docMk/>
          <pc:sldMk cId="0" sldId="270"/>
        </pc:sldMkLst>
      </pc:sldChg>
      <pc:sldChg chg="addSp delSp mod">
        <pc:chgData name="Yannick CAILLAUD" userId="075589d8-938a-4890-8b8d-8d11c48524f8" providerId="ADAL" clId="{AD7B8BB1-4E00-4AFE-B94F-C542287D63D1}" dt="2020-11-04T14:57:08.508" v="1504" actId="22"/>
        <pc:sldMkLst>
          <pc:docMk/>
          <pc:sldMk cId="0" sldId="274"/>
        </pc:sldMkLst>
        <pc:picChg chg="add">
          <ac:chgData name="Yannick CAILLAUD" userId="075589d8-938a-4890-8b8d-8d11c48524f8" providerId="ADAL" clId="{AD7B8BB1-4E00-4AFE-B94F-C542287D63D1}" dt="2020-11-04T14:57:08.508" v="1504" actId="22"/>
          <ac:picMkLst>
            <pc:docMk/>
            <pc:sldMk cId="0" sldId="274"/>
            <ac:picMk id="2" creationId="{27142CDE-F53E-4130-8A41-500278E9890A}"/>
          </ac:picMkLst>
        </pc:picChg>
        <pc:picChg chg="del">
          <ac:chgData name="Yannick CAILLAUD" userId="075589d8-938a-4890-8b8d-8d11c48524f8" providerId="ADAL" clId="{AD7B8BB1-4E00-4AFE-B94F-C542287D63D1}" dt="2020-11-04T14:57:04.342" v="1503" actId="21"/>
          <ac:picMkLst>
            <pc:docMk/>
            <pc:sldMk cId="0" sldId="274"/>
            <ac:picMk id="184" creationId="{00000000-0000-0000-0000-000000000000}"/>
          </ac:picMkLst>
        </pc:picChg>
      </pc:sldChg>
      <pc:sldChg chg="addSp delSp modSp mod modNotes">
        <pc:chgData name="Yannick CAILLAUD" userId="075589d8-938a-4890-8b8d-8d11c48524f8" providerId="ADAL" clId="{AD7B8BB1-4E00-4AFE-B94F-C542287D63D1}" dt="2020-11-04T14:58:39.712" v="1513" actId="5793"/>
        <pc:sldMkLst>
          <pc:docMk/>
          <pc:sldMk cId="0" sldId="275"/>
        </pc:sldMkLst>
        <pc:spChg chg="mod">
          <ac:chgData name="Yannick CAILLAUD" userId="075589d8-938a-4890-8b8d-8d11c48524f8" providerId="ADAL" clId="{AD7B8BB1-4E00-4AFE-B94F-C542287D63D1}" dt="2020-11-04T14:58:39.712" v="1513" actId="5793"/>
          <ac:spMkLst>
            <pc:docMk/>
            <pc:sldMk cId="0" sldId="275"/>
            <ac:spMk id="186" creationId="{00000000-0000-0000-0000-000000000000}"/>
          </ac:spMkLst>
        </pc:spChg>
        <pc:picChg chg="add mod">
          <ac:chgData name="Yannick CAILLAUD" userId="075589d8-938a-4890-8b8d-8d11c48524f8" providerId="ADAL" clId="{AD7B8BB1-4E00-4AFE-B94F-C542287D63D1}" dt="2020-11-04T14:58:27.076" v="1512" actId="1076"/>
          <ac:picMkLst>
            <pc:docMk/>
            <pc:sldMk cId="0" sldId="275"/>
            <ac:picMk id="3" creationId="{FA2E1C8E-B349-4714-86A5-2A12C45EBA18}"/>
          </ac:picMkLst>
        </pc:picChg>
        <pc:picChg chg="del">
          <ac:chgData name="Yannick CAILLAUD" userId="075589d8-938a-4890-8b8d-8d11c48524f8" providerId="ADAL" clId="{AD7B8BB1-4E00-4AFE-B94F-C542287D63D1}" dt="2020-11-04T14:58:20.926" v="1509" actId="478"/>
          <ac:picMkLst>
            <pc:docMk/>
            <pc:sldMk cId="0" sldId="275"/>
            <ac:picMk id="187" creationId="{00000000-0000-0000-0000-000000000000}"/>
          </ac:picMkLst>
        </pc:picChg>
      </pc:sldChg>
      <pc:sldChg chg="del modNotes">
        <pc:chgData name="Yannick CAILLAUD" userId="075589d8-938a-4890-8b8d-8d11c48524f8" providerId="ADAL" clId="{AD7B8BB1-4E00-4AFE-B94F-C542287D63D1}" dt="2020-11-04T14:57:35.701" v="1505" actId="47"/>
        <pc:sldMkLst>
          <pc:docMk/>
          <pc:sldMk cId="0" sldId="276"/>
        </pc:sldMkLst>
      </pc:sldChg>
      <pc:sldChg chg="modSp add del mod modNotes">
        <pc:chgData name="Yannick CAILLAUD" userId="075589d8-938a-4890-8b8d-8d11c48524f8" providerId="ADAL" clId="{AD7B8BB1-4E00-4AFE-B94F-C542287D63D1}" dt="2020-11-04T14:10:14.487" v="174" actId="47"/>
        <pc:sldMkLst>
          <pc:docMk/>
          <pc:sldMk cId="2037486120" sldId="328"/>
        </pc:sldMkLst>
        <pc:spChg chg="mod">
          <ac:chgData name="Yannick CAILLAUD" userId="075589d8-938a-4890-8b8d-8d11c48524f8" providerId="ADAL" clId="{AD7B8BB1-4E00-4AFE-B94F-C542287D63D1}" dt="2020-11-04T14:07:04.342" v="94"/>
          <ac:spMkLst>
            <pc:docMk/>
            <pc:sldMk cId="2037486120" sldId="328"/>
            <ac:spMk id="4" creationId="{00000000-0000-0000-0000-000000000000}"/>
          </ac:spMkLst>
        </pc:spChg>
      </pc:sldChg>
      <pc:sldChg chg="delSp modSp add del mod modNotes">
        <pc:chgData name="Yannick CAILLAUD" userId="075589d8-938a-4890-8b8d-8d11c48524f8" providerId="ADAL" clId="{AD7B8BB1-4E00-4AFE-B94F-C542287D63D1}" dt="2020-11-04T14:09:17.481" v="142" actId="47"/>
        <pc:sldMkLst>
          <pc:docMk/>
          <pc:sldMk cId="746181039" sldId="344"/>
        </pc:sldMkLst>
        <pc:spChg chg="mod">
          <ac:chgData name="Yannick CAILLAUD" userId="075589d8-938a-4890-8b8d-8d11c48524f8" providerId="ADAL" clId="{AD7B8BB1-4E00-4AFE-B94F-C542287D63D1}" dt="2020-11-04T14:04:27.779" v="30" actId="1076"/>
          <ac:spMkLst>
            <pc:docMk/>
            <pc:sldMk cId="746181039" sldId="344"/>
            <ac:spMk id="2" creationId="{00000000-0000-0000-0000-000000000000}"/>
          </ac:spMkLst>
        </pc:spChg>
        <pc:picChg chg="del">
          <ac:chgData name="Yannick CAILLAUD" userId="075589d8-938a-4890-8b8d-8d11c48524f8" providerId="ADAL" clId="{AD7B8BB1-4E00-4AFE-B94F-C542287D63D1}" dt="2020-11-04T14:04:24.292" v="29" actId="478"/>
          <ac:picMkLst>
            <pc:docMk/>
            <pc:sldMk cId="746181039" sldId="344"/>
            <ac:picMk id="1026" creationId="{00000000-0000-0000-0000-000000000000}"/>
          </ac:picMkLst>
        </pc:picChg>
      </pc:sldChg>
      <pc:sldChg chg="modSp add del">
        <pc:chgData name="Yannick CAILLAUD" userId="075589d8-938a-4890-8b8d-8d11c48524f8" providerId="ADAL" clId="{AD7B8BB1-4E00-4AFE-B94F-C542287D63D1}" dt="2020-11-04T13:05:29.489" v="4" actId="2696"/>
        <pc:sldMkLst>
          <pc:docMk/>
          <pc:sldMk cId="351090995" sldId="368"/>
        </pc:sldMkLst>
        <pc:picChg chg="mod">
          <ac:chgData name="Yannick CAILLAUD" userId="075589d8-938a-4890-8b8d-8d11c48524f8" providerId="ADAL" clId="{AD7B8BB1-4E00-4AFE-B94F-C542287D63D1}" dt="2020-11-04T13:05:00.064" v="3" actId="1076"/>
          <ac:picMkLst>
            <pc:docMk/>
            <pc:sldMk cId="351090995" sldId="368"/>
            <ac:picMk id="4" creationId="{00000000-0000-0000-0000-000000000000}"/>
          </ac:picMkLst>
        </pc:picChg>
      </pc:sldChg>
      <pc:sldChg chg="delSp modSp add mod delAnim">
        <pc:chgData name="Yannick CAILLAUD" userId="075589d8-938a-4890-8b8d-8d11c48524f8" providerId="ADAL" clId="{AD7B8BB1-4E00-4AFE-B94F-C542287D63D1}" dt="2020-11-04T14:51:15.980" v="1442" actId="1076"/>
        <pc:sldMkLst>
          <pc:docMk/>
          <pc:sldMk cId="545258879" sldId="368"/>
        </pc:sldMkLst>
        <pc:spChg chg="mod">
          <ac:chgData name="Yannick CAILLAUD" userId="075589d8-938a-4890-8b8d-8d11c48524f8" providerId="ADAL" clId="{AD7B8BB1-4E00-4AFE-B94F-C542287D63D1}" dt="2020-11-04T14:10:50.147" v="185"/>
          <ac:spMkLst>
            <pc:docMk/>
            <pc:sldMk cId="545258879" sldId="368"/>
            <ac:spMk id="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51:00.958" v="1439" actId="1076"/>
          <ac:spMkLst>
            <pc:docMk/>
            <pc:sldMk cId="545258879" sldId="368"/>
            <ac:spMk id="5" creationId="{5941157D-FFD6-8F47-BB99-B172B9678593}"/>
          </ac:spMkLst>
        </pc:spChg>
        <pc:spChg chg="mod">
          <ac:chgData name="Yannick CAILLAUD" userId="075589d8-938a-4890-8b8d-8d11c48524f8" providerId="ADAL" clId="{AD7B8BB1-4E00-4AFE-B94F-C542287D63D1}" dt="2020-11-04T14:51:15.980" v="1442" actId="1076"/>
          <ac:spMkLst>
            <pc:docMk/>
            <pc:sldMk cId="545258879" sldId="368"/>
            <ac:spMk id="6" creationId="{5941157D-FFD6-8F47-BB99-B172B9678593}"/>
          </ac:spMkLst>
        </pc:spChg>
        <pc:spChg chg="del mod">
          <ac:chgData name="Yannick CAILLAUD" userId="075589d8-938a-4890-8b8d-8d11c48524f8" providerId="ADAL" clId="{AD7B8BB1-4E00-4AFE-B94F-C542287D63D1}" dt="2020-11-04T14:51:10.287" v="1441" actId="478"/>
          <ac:spMkLst>
            <pc:docMk/>
            <pc:sldMk cId="545258879" sldId="368"/>
            <ac:spMk id="7" creationId="{5941157D-FFD6-8F47-BB99-B172B9678593}"/>
          </ac:spMkLst>
        </pc:spChg>
        <pc:spChg chg="del mod">
          <ac:chgData name="Yannick CAILLAUD" userId="075589d8-938a-4890-8b8d-8d11c48524f8" providerId="ADAL" clId="{AD7B8BB1-4E00-4AFE-B94F-C542287D63D1}" dt="2020-11-04T14:51:05.575" v="1440" actId="478"/>
          <ac:spMkLst>
            <pc:docMk/>
            <pc:sldMk cId="545258879" sldId="368"/>
            <ac:spMk id="8" creationId="{5941157D-FFD6-8F47-BB99-B172B9678593}"/>
          </ac:spMkLst>
        </pc:spChg>
        <pc:spChg chg="mod">
          <ac:chgData name="Yannick CAILLAUD" userId="075589d8-938a-4890-8b8d-8d11c48524f8" providerId="ADAL" clId="{AD7B8BB1-4E00-4AFE-B94F-C542287D63D1}" dt="2020-11-04T14:51:00.958" v="1439" actId="1076"/>
          <ac:spMkLst>
            <pc:docMk/>
            <pc:sldMk cId="545258879" sldId="368"/>
            <ac:spMk id="9" creationId="{5941157D-FFD6-8F47-BB99-B172B9678593}"/>
          </ac:spMkLst>
        </pc:spChg>
        <pc:picChg chg="del mod">
          <ac:chgData name="Yannick CAILLAUD" userId="075589d8-938a-4890-8b8d-8d11c48524f8" providerId="ADAL" clId="{AD7B8BB1-4E00-4AFE-B94F-C542287D63D1}" dt="2020-11-04T14:50:22.780" v="1438" actId="478"/>
          <ac:picMkLst>
            <pc:docMk/>
            <pc:sldMk cId="545258879" sldId="368"/>
            <ac:picMk id="4" creationId="{00000000-0000-0000-0000-000000000000}"/>
          </ac:picMkLst>
        </pc:picChg>
      </pc:sldChg>
      <pc:sldChg chg="modSp add mod">
        <pc:chgData name="Yannick CAILLAUD" userId="075589d8-938a-4890-8b8d-8d11c48524f8" providerId="ADAL" clId="{AD7B8BB1-4E00-4AFE-B94F-C542287D63D1}" dt="2020-11-04T14:09:25.870" v="171" actId="20577"/>
        <pc:sldMkLst>
          <pc:docMk/>
          <pc:sldMk cId="1529021081" sldId="369"/>
        </pc:sldMkLst>
        <pc:spChg chg="mod">
          <ac:chgData name="Yannick CAILLAUD" userId="075589d8-938a-4890-8b8d-8d11c48524f8" providerId="ADAL" clId="{AD7B8BB1-4E00-4AFE-B94F-C542287D63D1}" dt="2020-11-04T14:09:25.870" v="171" actId="20577"/>
          <ac:spMkLst>
            <pc:docMk/>
            <pc:sldMk cId="1529021081" sldId="369"/>
            <ac:spMk id="6" creationId="{95033D8A-F497-466A-98BD-F82289009C55}"/>
          </ac:spMkLst>
        </pc:spChg>
      </pc:sldChg>
      <pc:sldChg chg="modSp new mod">
        <pc:chgData name="Yannick CAILLAUD" userId="075589d8-938a-4890-8b8d-8d11c48524f8" providerId="ADAL" clId="{AD7B8BB1-4E00-4AFE-B94F-C542287D63D1}" dt="2020-11-04T14:11:59.805" v="235" actId="404"/>
        <pc:sldMkLst>
          <pc:docMk/>
          <pc:sldMk cId="4245356316" sldId="370"/>
        </pc:sldMkLst>
        <pc:spChg chg="mod">
          <ac:chgData name="Yannick CAILLAUD" userId="075589d8-938a-4890-8b8d-8d11c48524f8" providerId="ADAL" clId="{AD7B8BB1-4E00-4AFE-B94F-C542287D63D1}" dt="2020-11-04T14:11:59.805" v="235" actId="404"/>
          <ac:spMkLst>
            <pc:docMk/>
            <pc:sldMk cId="4245356316" sldId="370"/>
            <ac:spMk id="2" creationId="{F5C0D3CF-5064-4F76-AEF9-569F66C91047}"/>
          </ac:spMkLst>
        </pc:spChg>
        <pc:spChg chg="mod">
          <ac:chgData name="Yannick CAILLAUD" userId="075589d8-938a-4890-8b8d-8d11c48524f8" providerId="ADAL" clId="{AD7B8BB1-4E00-4AFE-B94F-C542287D63D1}" dt="2020-11-04T14:11:50.454" v="206"/>
          <ac:spMkLst>
            <pc:docMk/>
            <pc:sldMk cId="4245356316" sldId="370"/>
            <ac:spMk id="3" creationId="{86413979-0988-49C3-826F-1C46A3A847B1}"/>
          </ac:spMkLst>
        </pc:spChg>
      </pc:sldChg>
      <pc:sldChg chg="addSp delSp modSp add mod">
        <pc:chgData name="Yannick CAILLAUD" userId="075589d8-938a-4890-8b8d-8d11c48524f8" providerId="ADAL" clId="{AD7B8BB1-4E00-4AFE-B94F-C542287D63D1}" dt="2020-11-04T14:47:37.061" v="1434" actId="20577"/>
        <pc:sldMkLst>
          <pc:docMk/>
          <pc:sldMk cId="3023251889" sldId="371"/>
        </pc:sldMkLst>
        <pc:spChg chg="add mod">
          <ac:chgData name="Yannick CAILLAUD" userId="075589d8-938a-4890-8b8d-8d11c48524f8" providerId="ADAL" clId="{AD7B8BB1-4E00-4AFE-B94F-C542287D63D1}" dt="2020-11-04T14:46:32.485" v="1393" actId="1076"/>
          <ac:spMkLst>
            <pc:docMk/>
            <pc:sldMk cId="3023251889" sldId="371"/>
            <ac:spMk id="8" creationId="{5861515C-3682-4E17-A04F-1351EA83A451}"/>
          </ac:spMkLst>
        </pc:spChg>
        <pc:spChg chg="add mod">
          <ac:chgData name="Yannick CAILLAUD" userId="075589d8-938a-4890-8b8d-8d11c48524f8" providerId="ADAL" clId="{AD7B8BB1-4E00-4AFE-B94F-C542287D63D1}" dt="2020-11-04T14:46:29.333" v="1392" actId="1076"/>
          <ac:spMkLst>
            <pc:docMk/>
            <pc:sldMk cId="3023251889" sldId="371"/>
            <ac:spMk id="9" creationId="{F40EC195-ADF3-438B-AC42-9153ECCE4B69}"/>
          </ac:spMkLst>
        </pc:spChg>
        <pc:spChg chg="add mod">
          <ac:chgData name="Yannick CAILLAUD" userId="075589d8-938a-4890-8b8d-8d11c48524f8" providerId="ADAL" clId="{AD7B8BB1-4E00-4AFE-B94F-C542287D63D1}" dt="2020-11-04T14:47:26.528" v="1418" actId="403"/>
          <ac:spMkLst>
            <pc:docMk/>
            <pc:sldMk cId="3023251889" sldId="371"/>
            <ac:spMk id="10" creationId="{D216DABF-D0C9-4A04-8954-8F5EB0932465}"/>
          </ac:spMkLst>
        </pc:spChg>
        <pc:spChg chg="add mod">
          <ac:chgData name="Yannick CAILLAUD" userId="075589d8-938a-4890-8b8d-8d11c48524f8" providerId="ADAL" clId="{AD7B8BB1-4E00-4AFE-B94F-C542287D63D1}" dt="2020-11-04T14:47:37.061" v="1434" actId="20577"/>
          <ac:spMkLst>
            <pc:docMk/>
            <pc:sldMk cId="3023251889" sldId="371"/>
            <ac:spMk id="11" creationId="{B0F4734B-1CEB-4B71-92B5-F66CC6FF5D20}"/>
          </ac:spMkLst>
        </pc:spChg>
        <pc:spChg chg="mod">
          <ac:chgData name="Yannick CAILLAUD" userId="075589d8-938a-4890-8b8d-8d11c48524f8" providerId="ADAL" clId="{AD7B8BB1-4E00-4AFE-B94F-C542287D63D1}" dt="2020-11-04T14:46:57.926" v="1400" actId="20577"/>
          <ac:spMkLst>
            <pc:docMk/>
            <pc:sldMk cId="3023251889" sldId="371"/>
            <ac:spMk id="128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1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6.182" v="1116" actId="478"/>
          <ac:spMkLst>
            <pc:docMk/>
            <pc:sldMk cId="3023251889" sldId="371"/>
            <ac:spMk id="132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3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4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5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6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7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8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9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4.751" v="1115" actId="478"/>
          <ac:spMkLst>
            <pc:docMk/>
            <pc:sldMk cId="3023251889" sldId="371"/>
            <ac:spMk id="140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41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43:54.982" v="1305" actId="1076"/>
          <ac:picMkLst>
            <pc:docMk/>
            <pc:sldMk cId="3023251889" sldId="371"/>
            <ac:picMk id="3" creationId="{05B7761D-2D4D-44DF-841B-4F66D94AACF4}"/>
          </ac:picMkLst>
        </pc:picChg>
        <pc:picChg chg="add mod">
          <ac:chgData name="Yannick CAILLAUD" userId="075589d8-938a-4890-8b8d-8d11c48524f8" providerId="ADAL" clId="{AD7B8BB1-4E00-4AFE-B94F-C542287D63D1}" dt="2020-11-04T14:46:43.733" v="1396" actId="1076"/>
          <ac:picMkLst>
            <pc:docMk/>
            <pc:sldMk cId="3023251889" sldId="371"/>
            <ac:picMk id="4" creationId="{51401C49-4F8F-446A-A415-DFDA581B02B7}"/>
          </ac:picMkLst>
        </pc:picChg>
        <pc:picChg chg="del">
          <ac:chgData name="Yannick CAILLAUD" userId="075589d8-938a-4890-8b8d-8d11c48524f8" providerId="ADAL" clId="{AD7B8BB1-4E00-4AFE-B94F-C542287D63D1}" dt="2020-11-04T14:41:11.102" v="1114" actId="478"/>
          <ac:picMkLst>
            <pc:docMk/>
            <pc:sldMk cId="3023251889" sldId="371"/>
            <ac:picMk id="129" creationId="{00000000-0000-0000-0000-000000000000}"/>
          </ac:picMkLst>
        </pc:picChg>
        <pc:picChg chg="del">
          <ac:chgData name="Yannick CAILLAUD" userId="075589d8-938a-4890-8b8d-8d11c48524f8" providerId="ADAL" clId="{AD7B8BB1-4E00-4AFE-B94F-C542287D63D1}" dt="2020-11-04T14:41:11.102" v="1114" actId="478"/>
          <ac:picMkLst>
            <pc:docMk/>
            <pc:sldMk cId="3023251889" sldId="371"/>
            <ac:picMk id="130" creationId="{00000000-0000-0000-0000-000000000000}"/>
          </ac:picMkLst>
        </pc:picChg>
        <pc:cxnChg chg="add mod">
          <ac:chgData name="Yannick CAILLAUD" userId="075589d8-938a-4890-8b8d-8d11c48524f8" providerId="ADAL" clId="{AD7B8BB1-4E00-4AFE-B94F-C542287D63D1}" dt="2020-11-04T14:45:05.636" v="1313" actId="14100"/>
          <ac:cxnSpMkLst>
            <pc:docMk/>
            <pc:sldMk cId="3023251889" sldId="371"/>
            <ac:cxnSpMk id="6" creationId="{2CC65BC0-5EE8-4E7E-8E77-902FC8A9329D}"/>
          </ac:cxnSpMkLst>
        </pc:cxnChg>
      </pc:sldChg>
      <pc:sldChg chg="modSp add del modNotes">
        <pc:chgData name="Yannick CAILLAUD" userId="075589d8-938a-4890-8b8d-8d11c48524f8" providerId="ADAL" clId="{AD7B8BB1-4E00-4AFE-B94F-C542287D63D1}" dt="2020-11-04T14:03:44.025" v="24" actId="47"/>
        <pc:sldMkLst>
          <pc:docMk/>
          <pc:sldMk cId="3910677996" sldId="3665"/>
        </pc:sldMkLst>
        <pc:spChg chg="mod">
          <ac:chgData name="Yannick CAILLAUD" userId="075589d8-938a-4890-8b8d-8d11c48524f8" providerId="ADAL" clId="{AD7B8BB1-4E00-4AFE-B94F-C542287D63D1}" dt="2020-11-04T14:03:29.670" v="22"/>
          <ac:spMkLst>
            <pc:docMk/>
            <pc:sldMk cId="3910677996" sldId="3665"/>
            <ac:spMk id="2" creationId="{6134968D-7AC3-5E46-8D12-A1C7595D9685}"/>
          </ac:spMkLst>
        </pc:spChg>
      </pc:sldChg>
      <pc:sldMasterChg chg="delSldLayout">
        <pc:chgData name="Yannick CAILLAUD" userId="075589d8-938a-4890-8b8d-8d11c48524f8" providerId="ADAL" clId="{AD7B8BB1-4E00-4AFE-B94F-C542287D63D1}" dt="2020-11-04T13:05:29.489" v="4" actId="2696"/>
        <pc:sldMasterMkLst>
          <pc:docMk/>
          <pc:sldMasterMk cId="0" sldId="2147483661"/>
        </pc:sldMasterMkLst>
        <pc:sldLayoutChg chg="del">
          <pc:chgData name="Yannick CAILLAUD" userId="075589d8-938a-4890-8b8d-8d11c48524f8" providerId="ADAL" clId="{AD7B8BB1-4E00-4AFE-B94F-C542287D63D1}" dt="2020-11-04T13:05:29.489" v="4" actId="2696"/>
          <pc:sldLayoutMkLst>
            <pc:docMk/>
            <pc:sldMasterMk cId="0" sldId="2147483661"/>
            <pc:sldLayoutMk cId="1352405174" sldId="2147483674"/>
          </pc:sldLayoutMkLst>
        </pc:sldLayoutChg>
      </pc:sldMasterChg>
    </pc:docChg>
  </pc:docChgLst>
  <pc:docChgLst>
    <pc:chgData name="Yannick CAILLAUD" userId="075589d8-938a-4890-8b8d-8d11c48524f8" providerId="ADAL" clId="{636F8E84-DF2B-4D64-A076-8A0533693A0F}"/>
    <pc:docChg chg="custSel addSld delSld modSld sldOrd modMainMaster">
      <pc:chgData name="Yannick CAILLAUD" userId="075589d8-938a-4890-8b8d-8d11c48524f8" providerId="ADAL" clId="{636F8E84-DF2B-4D64-A076-8A0533693A0F}" dt="2020-11-16T16:21:58.781" v="93" actId="1076"/>
      <pc:docMkLst>
        <pc:docMk/>
      </pc:docMkLst>
      <pc:sldChg chg="addSp delSp modSp mod">
        <pc:chgData name="Yannick CAILLAUD" userId="075589d8-938a-4890-8b8d-8d11c48524f8" providerId="ADAL" clId="{636F8E84-DF2B-4D64-A076-8A0533693A0F}" dt="2020-11-16T16:21:58.781" v="93" actId="1076"/>
        <pc:sldMkLst>
          <pc:docMk/>
          <pc:sldMk cId="1384164627" sldId="380"/>
        </pc:sldMkLst>
        <pc:spChg chg="mod">
          <ac:chgData name="Yannick CAILLAUD" userId="075589d8-938a-4890-8b8d-8d11c48524f8" providerId="ADAL" clId="{636F8E84-DF2B-4D64-A076-8A0533693A0F}" dt="2020-11-16T16:19:33.133" v="84" actId="14100"/>
          <ac:spMkLst>
            <pc:docMk/>
            <pc:sldMk cId="1384164627" sldId="380"/>
            <ac:spMk id="164" creationId="{00000000-0000-0000-0000-000000000000}"/>
          </ac:spMkLst>
        </pc:spChg>
        <pc:picChg chg="add del mod ord">
          <ac:chgData name="Yannick CAILLAUD" userId="075589d8-938a-4890-8b8d-8d11c48524f8" providerId="ADAL" clId="{636F8E84-DF2B-4D64-A076-8A0533693A0F}" dt="2020-11-16T16:17:49.333" v="75" actId="478"/>
          <ac:picMkLst>
            <pc:docMk/>
            <pc:sldMk cId="1384164627" sldId="380"/>
            <ac:picMk id="3" creationId="{768458C7-95F7-45B1-BB3E-F93A39723B6D}"/>
          </ac:picMkLst>
        </pc:picChg>
        <pc:picChg chg="add mod">
          <ac:chgData name="Yannick CAILLAUD" userId="075589d8-938a-4890-8b8d-8d11c48524f8" providerId="ADAL" clId="{636F8E84-DF2B-4D64-A076-8A0533693A0F}" dt="2020-11-16T16:21:57.083" v="92" actId="1076"/>
          <ac:picMkLst>
            <pc:docMk/>
            <pc:sldMk cId="1384164627" sldId="380"/>
            <ac:picMk id="5" creationId="{DFFB9475-5F2A-42BE-838B-510B40986587}"/>
          </ac:picMkLst>
        </pc:picChg>
        <pc:picChg chg="add mod">
          <ac:chgData name="Yannick CAILLAUD" userId="075589d8-938a-4890-8b8d-8d11c48524f8" providerId="ADAL" clId="{636F8E84-DF2B-4D64-A076-8A0533693A0F}" dt="2020-11-16T16:21:58.781" v="93" actId="1076"/>
          <ac:picMkLst>
            <pc:docMk/>
            <pc:sldMk cId="1384164627" sldId="380"/>
            <ac:picMk id="7" creationId="{47C69487-909E-45B3-A931-EE7E9EA7453A}"/>
          </ac:picMkLst>
        </pc:picChg>
      </pc:sldChg>
      <pc:sldChg chg="del">
        <pc:chgData name="Yannick CAILLAUD" userId="075589d8-938a-4890-8b8d-8d11c48524f8" providerId="ADAL" clId="{636F8E84-DF2B-4D64-A076-8A0533693A0F}" dt="2020-11-16T15:30:43.060" v="1" actId="2696"/>
        <pc:sldMkLst>
          <pc:docMk/>
          <pc:sldMk cId="2440613308" sldId="383"/>
        </pc:sldMkLst>
      </pc:sldChg>
      <pc:sldChg chg="add ord">
        <pc:chgData name="Yannick CAILLAUD" userId="075589d8-938a-4890-8b8d-8d11c48524f8" providerId="ADAL" clId="{636F8E84-DF2B-4D64-A076-8A0533693A0F}" dt="2020-11-16T15:30:47.279" v="4"/>
        <pc:sldMkLst>
          <pc:docMk/>
          <pc:sldMk cId="3469553698" sldId="383"/>
        </pc:sldMkLst>
      </pc:sldChg>
      <pc:sldMasterChg chg="delSp mod">
        <pc:chgData name="Yannick CAILLAUD" userId="075589d8-938a-4890-8b8d-8d11c48524f8" providerId="ADAL" clId="{636F8E84-DF2B-4D64-A076-8A0533693A0F}" dt="2020-11-12T09:35:41.861" v="0" actId="478"/>
        <pc:sldMasterMkLst>
          <pc:docMk/>
          <pc:sldMasterMk cId="4134887139" sldId="2147483675"/>
        </pc:sldMasterMkLst>
        <pc:spChg chg="del">
          <ac:chgData name="Yannick CAILLAUD" userId="075589d8-938a-4890-8b8d-8d11c48524f8" providerId="ADAL" clId="{636F8E84-DF2B-4D64-A076-8A0533693A0F}" dt="2020-11-12T09:35:41.861" v="0" actId="478"/>
          <ac:spMkLst>
            <pc:docMk/>
            <pc:sldMasterMk cId="4134887139" sldId="2147483675"/>
            <ac:spMk id="17" creationId="{0D500CC3-DF29-8747-ACEA-582C38689C46}"/>
          </ac:spMkLst>
        </pc:spChg>
      </pc:sldMasterChg>
    </pc:docChg>
  </pc:docChgLst>
  <pc:docChgLst>
    <pc:chgData name="Paul STEFFEN" userId="5765d12b-d382-4514-a2ef-7e4970a92eb1" providerId="ADAL" clId="{9C56D416-4F53-4489-8DF1-F50F273EA77B}"/>
    <pc:docChg chg="undo redo custSel addSld delSld modSld sldOrd">
      <pc:chgData name="Paul STEFFEN" userId="5765d12b-d382-4514-a2ef-7e4970a92eb1" providerId="ADAL" clId="{9C56D416-4F53-4489-8DF1-F50F273EA77B}" dt="2020-11-04T20:12:07.668" v="2617" actId="20577"/>
      <pc:docMkLst>
        <pc:docMk/>
      </pc:docMkLst>
      <pc:sldChg chg="modSp mod">
        <pc:chgData name="Paul STEFFEN" userId="5765d12b-d382-4514-a2ef-7e4970a92eb1" providerId="ADAL" clId="{9C56D416-4F53-4489-8DF1-F50F273EA77B}" dt="2020-11-04T15:26:43.016" v="85" actId="20577"/>
        <pc:sldMkLst>
          <pc:docMk/>
          <pc:sldMk cId="0" sldId="257"/>
        </pc:sldMkLst>
        <pc:spChg chg="mod">
          <ac:chgData name="Paul STEFFEN" userId="5765d12b-d382-4514-a2ef-7e4970a92eb1" providerId="ADAL" clId="{9C56D416-4F53-4489-8DF1-F50F273EA77B}" dt="2020-11-04T15:26:43.016" v="85" actId="20577"/>
          <ac:spMkLst>
            <pc:docMk/>
            <pc:sldMk cId="0" sldId="257"/>
            <ac:spMk id="108" creationId="{00000000-0000-0000-0000-000000000000}"/>
          </ac:spMkLst>
        </pc:spChg>
      </pc:sldChg>
      <pc:sldChg chg="addSp delSp modSp mod">
        <pc:chgData name="Paul STEFFEN" userId="5765d12b-d382-4514-a2ef-7e4970a92eb1" providerId="ADAL" clId="{9C56D416-4F53-4489-8DF1-F50F273EA77B}" dt="2020-11-04T15:34:01.850" v="135" actId="1076"/>
        <pc:sldMkLst>
          <pc:docMk/>
          <pc:sldMk cId="0" sldId="258"/>
        </pc:sldMkLst>
        <pc:spChg chg="del mod">
          <ac:chgData name="Paul STEFFEN" userId="5765d12b-d382-4514-a2ef-7e4970a92eb1" providerId="ADAL" clId="{9C56D416-4F53-4489-8DF1-F50F273EA77B}" dt="2020-11-04T15:31:29.246" v="120" actId="478"/>
          <ac:spMkLst>
            <pc:docMk/>
            <pc:sldMk cId="0" sldId="258"/>
            <ac:spMk id="113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5:31:33.421" v="121" actId="478"/>
          <ac:spMkLst>
            <pc:docMk/>
            <pc:sldMk cId="0" sldId="258"/>
            <ac:spMk id="114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32:04.332" v="125" actId="1076"/>
          <ac:spMkLst>
            <pc:docMk/>
            <pc:sldMk cId="0" sldId="258"/>
            <ac:spMk id="115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5:34:01.850" v="135" actId="1076"/>
          <ac:picMkLst>
            <pc:docMk/>
            <pc:sldMk cId="0" sldId="258"/>
            <ac:picMk id="110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31:51.281" v="123" actId="1076"/>
          <ac:picMkLst>
            <pc:docMk/>
            <pc:sldMk cId="0" sldId="258"/>
            <ac:picMk id="111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31:55.447" v="124" actId="1076"/>
          <ac:picMkLst>
            <pc:docMk/>
            <pc:sldMk cId="0" sldId="258"/>
            <ac:picMk id="112" creationId="{00000000-0000-0000-0000-000000000000}"/>
          </ac:picMkLst>
        </pc:picChg>
        <pc:cxnChg chg="add mod">
          <ac:chgData name="Paul STEFFEN" userId="5765d12b-d382-4514-a2ef-7e4970a92eb1" providerId="ADAL" clId="{9C56D416-4F53-4489-8DF1-F50F273EA77B}" dt="2020-11-04T15:33:43.286" v="134" actId="208"/>
          <ac:cxnSpMkLst>
            <pc:docMk/>
            <pc:sldMk cId="0" sldId="258"/>
            <ac:cxnSpMk id="3" creationId="{746CE0FA-245D-4019-8FFB-EFD664D9F649}"/>
          </ac:cxnSpMkLst>
        </pc:cxnChg>
        <pc:cxnChg chg="add mod">
          <ac:chgData name="Paul STEFFEN" userId="5765d12b-d382-4514-a2ef-7e4970a92eb1" providerId="ADAL" clId="{9C56D416-4F53-4489-8DF1-F50F273EA77B}" dt="2020-11-04T15:33:31.972" v="132" actId="208"/>
          <ac:cxnSpMkLst>
            <pc:docMk/>
            <pc:sldMk cId="0" sldId="258"/>
            <ac:cxnSpMk id="11" creationId="{9A1CF3E8-25E8-4B6F-825C-1433E4206D10}"/>
          </ac:cxnSpMkLst>
        </pc:cxnChg>
      </pc:sldChg>
      <pc:sldChg chg="modSp mod">
        <pc:chgData name="Paul STEFFEN" userId="5765d12b-d382-4514-a2ef-7e4970a92eb1" providerId="ADAL" clId="{9C56D416-4F53-4489-8DF1-F50F273EA77B}" dt="2020-11-04T15:42:20.900" v="273" actId="113"/>
        <pc:sldMkLst>
          <pc:docMk/>
          <pc:sldMk cId="0" sldId="259"/>
        </pc:sldMkLst>
        <pc:spChg chg="mod">
          <ac:chgData name="Paul STEFFEN" userId="5765d12b-d382-4514-a2ef-7e4970a92eb1" providerId="ADAL" clId="{9C56D416-4F53-4489-8DF1-F50F273EA77B}" dt="2020-11-04T15:41:52.441" v="271" actId="20577"/>
          <ac:spMkLst>
            <pc:docMk/>
            <pc:sldMk cId="0" sldId="259"/>
            <ac:spMk id="116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42:20.900" v="273" actId="113"/>
          <ac:spMkLst>
            <pc:docMk/>
            <pc:sldMk cId="0" sldId="259"/>
            <ac:spMk id="117" creationId="{00000000-0000-0000-0000-000000000000}"/>
          </ac:spMkLst>
        </pc:spChg>
        <pc:spChg chg="mod ord">
          <ac:chgData name="Paul STEFFEN" userId="5765d12b-d382-4514-a2ef-7e4970a92eb1" providerId="ADAL" clId="{9C56D416-4F53-4489-8DF1-F50F273EA77B}" dt="2020-11-04T15:36:51.392" v="179" actId="1076"/>
          <ac:spMkLst>
            <pc:docMk/>
            <pc:sldMk cId="0" sldId="259"/>
            <ac:spMk id="120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37:22.984" v="182" actId="1076"/>
          <ac:spMkLst>
            <pc:docMk/>
            <pc:sldMk cId="0" sldId="259"/>
            <ac:spMk id="121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5:36:37.747" v="176" actId="1076"/>
          <ac:picMkLst>
            <pc:docMk/>
            <pc:sldMk cId="0" sldId="259"/>
            <ac:picMk id="118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37:27.463" v="183" actId="1076"/>
          <ac:picMkLst>
            <pc:docMk/>
            <pc:sldMk cId="0" sldId="259"/>
            <ac:picMk id="119" creationId="{00000000-0000-0000-0000-000000000000}"/>
          </ac:picMkLst>
        </pc:picChg>
      </pc:sldChg>
      <pc:sldChg chg="addSp delSp modSp mod">
        <pc:chgData name="Paul STEFFEN" userId="5765d12b-d382-4514-a2ef-7e4970a92eb1" providerId="ADAL" clId="{9C56D416-4F53-4489-8DF1-F50F273EA77B}" dt="2020-11-04T15:56:23.706" v="574" actId="20577"/>
        <pc:sldMkLst>
          <pc:docMk/>
          <pc:sldMk cId="0" sldId="260"/>
        </pc:sldMkLst>
        <pc:spChg chg="mod">
          <ac:chgData name="Paul STEFFEN" userId="5765d12b-d382-4514-a2ef-7e4970a92eb1" providerId="ADAL" clId="{9C56D416-4F53-4489-8DF1-F50F273EA77B}" dt="2020-11-04T15:54:50.951" v="538" actId="1076"/>
          <ac:spMkLst>
            <pc:docMk/>
            <pc:sldMk cId="0" sldId="260"/>
            <ac:spMk id="2" creationId="{4CB9EFD2-726A-4599-B42A-2BF624873E1B}"/>
          </ac:spMkLst>
        </pc:spChg>
        <pc:spChg chg="del">
          <ac:chgData name="Paul STEFFEN" userId="5765d12b-d382-4514-a2ef-7e4970a92eb1" providerId="ADAL" clId="{9C56D416-4F53-4489-8DF1-F50F273EA77B}" dt="2020-11-04T15:45:45.872" v="394" actId="478"/>
          <ac:spMkLst>
            <pc:docMk/>
            <pc:sldMk cId="0" sldId="260"/>
            <ac:spMk id="3" creationId="{F3DDF9EE-D0C0-4ABA-948D-CF886E554A47}"/>
          </ac:spMkLst>
        </pc:spChg>
        <pc:spChg chg="add mod">
          <ac:chgData name="Paul STEFFEN" userId="5765d12b-d382-4514-a2ef-7e4970a92eb1" providerId="ADAL" clId="{9C56D416-4F53-4489-8DF1-F50F273EA77B}" dt="2020-11-04T15:54:33.931" v="535" actId="1076"/>
          <ac:spMkLst>
            <pc:docMk/>
            <pc:sldMk cId="0" sldId="260"/>
            <ac:spMk id="4" creationId="{F08EA913-FA26-40DA-8A0A-B16EC981CEB0}"/>
          </ac:spMkLst>
        </pc:spChg>
        <pc:spChg chg="add mod">
          <ac:chgData name="Paul STEFFEN" userId="5765d12b-d382-4514-a2ef-7e4970a92eb1" providerId="ADAL" clId="{9C56D416-4F53-4489-8DF1-F50F273EA77B}" dt="2020-11-04T15:54:42.494" v="536" actId="1076"/>
          <ac:spMkLst>
            <pc:docMk/>
            <pc:sldMk cId="0" sldId="260"/>
            <ac:spMk id="5" creationId="{46B96073-BE23-4531-A9C9-1087BE55ACC8}"/>
          </ac:spMkLst>
        </pc:spChg>
        <pc:spChg chg="mod">
          <ac:chgData name="Paul STEFFEN" userId="5765d12b-d382-4514-a2ef-7e4970a92eb1" providerId="ADAL" clId="{9C56D416-4F53-4489-8DF1-F50F273EA77B}" dt="2020-11-04T15:42:59.454" v="295" actId="20577"/>
          <ac:spMkLst>
            <pc:docMk/>
            <pc:sldMk cId="0" sldId="260"/>
            <ac:spMk id="12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6:23.706" v="574" actId="20577"/>
          <ac:spMkLst>
            <pc:docMk/>
            <pc:sldMk cId="0" sldId="260"/>
            <ac:spMk id="123" creationId="{00000000-0000-0000-0000-000000000000}"/>
          </ac:spMkLst>
        </pc:spChg>
        <pc:picChg chg="add del mod">
          <ac:chgData name="Paul STEFFEN" userId="5765d12b-d382-4514-a2ef-7e4970a92eb1" providerId="ADAL" clId="{9C56D416-4F53-4489-8DF1-F50F273EA77B}" dt="2020-11-04T15:48:51.938" v="469" actId="478"/>
          <ac:picMkLst>
            <pc:docMk/>
            <pc:sldMk cId="0" sldId="260"/>
            <ac:picMk id="7" creationId="{DA39E439-BCC5-4FDB-980C-D158A9945730}"/>
          </ac:picMkLst>
        </pc:picChg>
        <pc:picChg chg="add mod">
          <ac:chgData name="Paul STEFFEN" userId="5765d12b-d382-4514-a2ef-7e4970a92eb1" providerId="ADAL" clId="{9C56D416-4F53-4489-8DF1-F50F273EA77B}" dt="2020-11-04T15:54:29.670" v="534" actId="1076"/>
          <ac:picMkLst>
            <pc:docMk/>
            <pc:sldMk cId="0" sldId="260"/>
            <ac:picMk id="11" creationId="{2F3DD5D4-79FC-49F4-925A-62F914887A85}"/>
          </ac:picMkLst>
        </pc:picChg>
        <pc:picChg chg="del mod">
          <ac:chgData name="Paul STEFFEN" userId="5765d12b-d382-4514-a2ef-7e4970a92eb1" providerId="ADAL" clId="{9C56D416-4F53-4489-8DF1-F50F273EA77B}" dt="2020-11-04T15:43:42.924" v="300" actId="478"/>
          <ac:picMkLst>
            <pc:docMk/>
            <pc:sldMk cId="0" sldId="260"/>
            <ac:picMk id="124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54:21.549" v="532" actId="1076"/>
          <ac:picMkLst>
            <pc:docMk/>
            <pc:sldMk cId="0" sldId="260"/>
            <ac:picMk id="125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54:23.795" v="533" actId="1076"/>
          <ac:picMkLst>
            <pc:docMk/>
            <pc:sldMk cId="0" sldId="260"/>
            <ac:picMk id="126" creationId="{00000000-0000-0000-0000-000000000000}"/>
          </ac:picMkLst>
        </pc:picChg>
        <pc:cxnChg chg="add del mod">
          <ac:chgData name="Paul STEFFEN" userId="5765d12b-d382-4514-a2ef-7e4970a92eb1" providerId="ADAL" clId="{9C56D416-4F53-4489-8DF1-F50F273EA77B}" dt="2020-11-04T15:45:36.054" v="391" actId="478"/>
          <ac:cxnSpMkLst>
            <pc:docMk/>
            <pc:sldMk cId="0" sldId="260"/>
            <ac:cxnSpMk id="9" creationId="{58978F19-2F06-42C2-8CFE-11E5F25EC462}"/>
          </ac:cxnSpMkLst>
        </pc:cxnChg>
      </pc:sldChg>
      <pc:sldChg chg="modSp mod">
        <pc:chgData name="Paul STEFFEN" userId="5765d12b-d382-4514-a2ef-7e4970a92eb1" providerId="ADAL" clId="{9C56D416-4F53-4489-8DF1-F50F273EA77B}" dt="2020-11-04T16:07:27.195" v="936" actId="1076"/>
        <pc:sldMkLst>
          <pc:docMk/>
          <pc:sldMk cId="0" sldId="261"/>
        </pc:sldMkLst>
        <pc:spChg chg="mod">
          <ac:chgData name="Paul STEFFEN" userId="5765d12b-d382-4514-a2ef-7e4970a92eb1" providerId="ADAL" clId="{9C56D416-4F53-4489-8DF1-F50F273EA77B}" dt="2020-11-04T15:56:37.837" v="588" actId="20577"/>
          <ac:spMkLst>
            <pc:docMk/>
            <pc:sldMk cId="0" sldId="261"/>
            <ac:spMk id="127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6:57.725" v="604" actId="20577"/>
          <ac:spMkLst>
            <pc:docMk/>
            <pc:sldMk cId="0" sldId="261"/>
            <ac:spMk id="128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9:08.228" v="628" actId="1076"/>
          <ac:spMkLst>
            <pc:docMk/>
            <pc:sldMk cId="0" sldId="261"/>
            <ac:spMk id="131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8:47.585" v="623" actId="1076"/>
          <ac:spMkLst>
            <pc:docMk/>
            <pc:sldMk cId="0" sldId="261"/>
            <ac:spMk id="13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9:13.488" v="629" actId="1076"/>
          <ac:spMkLst>
            <pc:docMk/>
            <pc:sldMk cId="0" sldId="261"/>
            <ac:spMk id="13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9:16.253" v="630" actId="1076"/>
          <ac:spMkLst>
            <pc:docMk/>
            <pc:sldMk cId="0" sldId="261"/>
            <ac:spMk id="134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0:30.038" v="640" actId="1076"/>
          <ac:spMkLst>
            <pc:docMk/>
            <pc:sldMk cId="0" sldId="261"/>
            <ac:spMk id="135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0:42.850" v="642" actId="14100"/>
          <ac:spMkLst>
            <pc:docMk/>
            <pc:sldMk cId="0" sldId="261"/>
            <ac:spMk id="136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1:01.466" v="645" actId="1076"/>
          <ac:spMkLst>
            <pc:docMk/>
            <pc:sldMk cId="0" sldId="261"/>
            <ac:spMk id="137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0:50.181" v="643" actId="1076"/>
          <ac:spMkLst>
            <pc:docMk/>
            <pc:sldMk cId="0" sldId="261"/>
            <ac:spMk id="138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8:59.227" v="627" actId="1076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8:50.590" v="624" actId="1076"/>
          <ac:spMkLst>
            <pc:docMk/>
            <pc:sldMk cId="0" sldId="261"/>
            <ac:spMk id="140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7:27.195" v="936" actId="1076"/>
          <ac:spMkLst>
            <pc:docMk/>
            <pc:sldMk cId="0" sldId="261"/>
            <ac:spMk id="141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5:58:43.644" v="622" actId="1076"/>
          <ac:picMkLst>
            <pc:docMk/>
            <pc:sldMk cId="0" sldId="261"/>
            <ac:picMk id="129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58:55.705" v="626" actId="1076"/>
          <ac:picMkLst>
            <pc:docMk/>
            <pc:sldMk cId="0" sldId="261"/>
            <ac:picMk id="130" creationId="{00000000-0000-0000-0000-000000000000}"/>
          </ac:picMkLst>
        </pc:picChg>
      </pc:sldChg>
      <pc:sldChg chg="delSp modSp mod">
        <pc:chgData name="Paul STEFFEN" userId="5765d12b-d382-4514-a2ef-7e4970a92eb1" providerId="ADAL" clId="{9C56D416-4F53-4489-8DF1-F50F273EA77B}" dt="2020-11-04T16:07:01.233" v="933" actId="20577"/>
        <pc:sldMkLst>
          <pc:docMk/>
          <pc:sldMk cId="0" sldId="262"/>
        </pc:sldMkLst>
        <pc:spChg chg="mod">
          <ac:chgData name="Paul STEFFEN" userId="5765d12b-d382-4514-a2ef-7e4970a92eb1" providerId="ADAL" clId="{9C56D416-4F53-4489-8DF1-F50F273EA77B}" dt="2020-11-04T16:07:01.233" v="933" actId="20577"/>
          <ac:spMkLst>
            <pc:docMk/>
            <pc:sldMk cId="0" sldId="262"/>
            <ac:spMk id="14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5:47.163" v="900" actId="255"/>
          <ac:spMkLst>
            <pc:docMk/>
            <pc:sldMk cId="0" sldId="262"/>
            <ac:spMk id="143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6:05:55.068" v="901" actId="1076"/>
          <ac:picMkLst>
            <pc:docMk/>
            <pc:sldMk cId="0" sldId="262"/>
            <ac:picMk id="144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6:05:59.415" v="902" actId="1076"/>
          <ac:picMkLst>
            <pc:docMk/>
            <pc:sldMk cId="0" sldId="262"/>
            <ac:picMk id="145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6:05:28.622" v="897" actId="478"/>
          <ac:picMkLst>
            <pc:docMk/>
            <pc:sldMk cId="0" sldId="262"/>
            <ac:picMk id="146" creationId="{00000000-0000-0000-0000-000000000000}"/>
          </ac:picMkLst>
        </pc:picChg>
      </pc:sldChg>
      <pc:sldChg chg="del">
        <pc:chgData name="Paul STEFFEN" userId="5765d12b-d382-4514-a2ef-7e4970a92eb1" providerId="ADAL" clId="{9C56D416-4F53-4489-8DF1-F50F273EA77B}" dt="2020-11-04T16:25:19.362" v="1420" actId="47"/>
        <pc:sldMkLst>
          <pc:docMk/>
          <pc:sldMk cId="0" sldId="263"/>
        </pc:sldMkLst>
      </pc:sldChg>
      <pc:sldChg chg="modSp mod">
        <pc:chgData name="Paul STEFFEN" userId="5765d12b-d382-4514-a2ef-7e4970a92eb1" providerId="ADAL" clId="{9C56D416-4F53-4489-8DF1-F50F273EA77B}" dt="2020-11-04T16:32:17.724" v="1807" actId="1076"/>
        <pc:sldMkLst>
          <pc:docMk/>
          <pc:sldMk cId="0" sldId="264"/>
        </pc:sldMkLst>
        <pc:spChg chg="mod">
          <ac:chgData name="Paul STEFFEN" userId="5765d12b-d382-4514-a2ef-7e4970a92eb1" providerId="ADAL" clId="{9C56D416-4F53-4489-8DF1-F50F273EA77B}" dt="2020-11-04T16:30:09.558" v="1797" actId="20577"/>
          <ac:spMkLst>
            <pc:docMk/>
            <pc:sldMk cId="0" sldId="264"/>
            <ac:spMk id="15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30:27.625" v="1798" actId="255"/>
          <ac:spMkLst>
            <pc:docMk/>
            <pc:sldMk cId="0" sldId="264"/>
            <ac:spMk id="158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32:17.724" v="1807" actId="1076"/>
          <ac:spMkLst>
            <pc:docMk/>
            <pc:sldMk cId="0" sldId="264"/>
            <ac:spMk id="159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32:12.051" v="1806" actId="1076"/>
          <ac:spMkLst>
            <pc:docMk/>
            <pc:sldMk cId="0" sldId="264"/>
            <ac:spMk id="160" creationId="{00000000-0000-0000-0000-000000000000}"/>
          </ac:spMkLst>
        </pc:spChg>
      </pc:sldChg>
      <pc:sldChg chg="modSp del mod">
        <pc:chgData name="Paul STEFFEN" userId="5765d12b-d382-4514-a2ef-7e4970a92eb1" providerId="ADAL" clId="{9C56D416-4F53-4489-8DF1-F50F273EA77B}" dt="2020-11-04T20:00:16.937" v="2133" actId="47"/>
        <pc:sldMkLst>
          <pc:docMk/>
          <pc:sldMk cId="0" sldId="265"/>
        </pc:sldMkLst>
        <pc:spChg chg="mod">
          <ac:chgData name="Paul STEFFEN" userId="5765d12b-d382-4514-a2ef-7e4970a92eb1" providerId="ADAL" clId="{9C56D416-4F53-4489-8DF1-F50F273EA77B}" dt="2020-11-04T19:50:47.302" v="1857" actId="20577"/>
          <ac:spMkLst>
            <pc:docMk/>
            <pc:sldMk cId="0" sldId="265"/>
            <ac:spMk id="161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9:51:03.906" v="1862"/>
          <ac:spMkLst>
            <pc:docMk/>
            <pc:sldMk cId="0" sldId="265"/>
            <ac:spMk id="162" creationId="{00000000-0000-0000-0000-000000000000}"/>
          </ac:spMkLst>
        </pc:spChg>
      </pc:sldChg>
      <pc:sldChg chg="modSp mod">
        <pc:chgData name="Paul STEFFEN" userId="5765d12b-d382-4514-a2ef-7e4970a92eb1" providerId="ADAL" clId="{9C56D416-4F53-4489-8DF1-F50F273EA77B}" dt="2020-11-04T20:04:44.521" v="2250" actId="20577"/>
        <pc:sldMkLst>
          <pc:docMk/>
          <pc:sldMk cId="0" sldId="266"/>
        </pc:sldMkLst>
        <pc:spChg chg="mod">
          <ac:chgData name="Paul STEFFEN" userId="5765d12b-d382-4514-a2ef-7e4970a92eb1" providerId="ADAL" clId="{9C56D416-4F53-4489-8DF1-F50F273EA77B}" dt="2020-11-04T20:04:44.521" v="2250" actId="20577"/>
          <ac:spMkLst>
            <pc:docMk/>
            <pc:sldMk cId="0" sldId="266"/>
            <ac:spMk id="16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20:03:48.110" v="2188" actId="20577"/>
          <ac:spMkLst>
            <pc:docMk/>
            <pc:sldMk cId="0" sldId="266"/>
            <ac:spMk id="164" creationId="{00000000-0000-0000-0000-000000000000}"/>
          </ac:spMkLst>
        </pc:spChg>
      </pc:sldChg>
      <pc:sldChg chg="delSp del mod">
        <pc:chgData name="Paul STEFFEN" userId="5765d12b-d382-4514-a2ef-7e4970a92eb1" providerId="ADAL" clId="{9C56D416-4F53-4489-8DF1-F50F273EA77B}" dt="2020-11-04T20:11:29.709" v="2591" actId="47"/>
        <pc:sldMkLst>
          <pc:docMk/>
          <pc:sldMk cId="0" sldId="267"/>
        </pc:sldMkLst>
        <pc:picChg chg="del">
          <ac:chgData name="Paul STEFFEN" userId="5765d12b-d382-4514-a2ef-7e4970a92eb1" providerId="ADAL" clId="{9C56D416-4F53-4489-8DF1-F50F273EA77B}" dt="2020-11-04T20:00:29.517" v="2134" actId="478"/>
          <ac:picMkLst>
            <pc:docMk/>
            <pc:sldMk cId="0" sldId="267"/>
            <ac:picMk id="167" creationId="{00000000-0000-0000-0000-000000000000}"/>
          </ac:picMkLst>
        </pc:picChg>
      </pc:sldChg>
      <pc:sldChg chg="addSp modSp del mod">
        <pc:chgData name="Paul STEFFEN" userId="5765d12b-d382-4514-a2ef-7e4970a92eb1" providerId="ADAL" clId="{9C56D416-4F53-4489-8DF1-F50F273EA77B}" dt="2020-11-04T16:10:02.891" v="993" actId="47"/>
        <pc:sldMkLst>
          <pc:docMk/>
          <pc:sldMk cId="0" sldId="273"/>
        </pc:sldMkLst>
        <pc:picChg chg="add mod">
          <ac:chgData name="Paul STEFFEN" userId="5765d12b-d382-4514-a2ef-7e4970a92eb1" providerId="ADAL" clId="{9C56D416-4F53-4489-8DF1-F50F273EA77B}" dt="2020-11-04T16:09:07.786" v="946" actId="1076"/>
          <ac:picMkLst>
            <pc:docMk/>
            <pc:sldMk cId="0" sldId="273"/>
            <ac:picMk id="2" creationId="{EDDFDC4E-5E61-4AB4-AEBD-DCC96BA612F2}"/>
          </ac:picMkLst>
        </pc:picChg>
        <pc:picChg chg="mod">
          <ac:chgData name="Paul STEFFEN" userId="5765d12b-d382-4514-a2ef-7e4970a92eb1" providerId="ADAL" clId="{9C56D416-4F53-4489-8DF1-F50F273EA77B}" dt="2020-11-04T16:08:42.393" v="940" actId="1076"/>
          <ac:picMkLst>
            <pc:docMk/>
            <pc:sldMk cId="0" sldId="273"/>
            <ac:picMk id="182" creationId="{00000000-0000-0000-0000-000000000000}"/>
          </ac:picMkLst>
        </pc:picChg>
      </pc:sldChg>
      <pc:sldChg chg="modSp del mod">
        <pc:chgData name="Paul STEFFEN" userId="5765d12b-d382-4514-a2ef-7e4970a92eb1" providerId="ADAL" clId="{9C56D416-4F53-4489-8DF1-F50F273EA77B}" dt="2020-11-04T16:10:05.189" v="994" actId="47"/>
        <pc:sldMkLst>
          <pc:docMk/>
          <pc:sldMk cId="0" sldId="274"/>
        </pc:sldMkLst>
        <pc:picChg chg="mod">
          <ac:chgData name="Paul STEFFEN" userId="5765d12b-d382-4514-a2ef-7e4970a92eb1" providerId="ADAL" clId="{9C56D416-4F53-4489-8DF1-F50F273EA77B}" dt="2020-11-04T16:08:28.533" v="938" actId="14100"/>
          <ac:picMkLst>
            <pc:docMk/>
            <pc:sldMk cId="0" sldId="274"/>
            <ac:picMk id="2" creationId="{27142CDE-F53E-4130-8A41-500278E9890A}"/>
          </ac:picMkLst>
        </pc:picChg>
      </pc:sldChg>
      <pc:sldChg chg="add del">
        <pc:chgData name="Paul STEFFEN" userId="5765d12b-d382-4514-a2ef-7e4970a92eb1" providerId="ADAL" clId="{9C56D416-4F53-4489-8DF1-F50F273EA77B}" dt="2020-11-04T16:19:04.123" v="1224" actId="47"/>
        <pc:sldMkLst>
          <pc:docMk/>
          <pc:sldMk cId="0" sldId="275"/>
        </pc:sldMkLst>
      </pc:sldChg>
      <pc:sldChg chg="del">
        <pc:chgData name="Paul STEFFEN" userId="5765d12b-d382-4514-a2ef-7e4970a92eb1" providerId="ADAL" clId="{9C56D416-4F53-4489-8DF1-F50F273EA77B}" dt="2020-11-04T16:08:21.771" v="937" actId="47"/>
        <pc:sldMkLst>
          <pc:docMk/>
          <pc:sldMk cId="0" sldId="277"/>
        </pc:sldMkLst>
      </pc:sldChg>
      <pc:sldChg chg="del">
        <pc:chgData name="Paul STEFFEN" userId="5765d12b-d382-4514-a2ef-7e4970a92eb1" providerId="ADAL" clId="{9C56D416-4F53-4489-8DF1-F50F273EA77B}" dt="2020-11-04T16:25:09.026" v="1419" actId="47"/>
        <pc:sldMkLst>
          <pc:docMk/>
          <pc:sldMk cId="545258879" sldId="368"/>
        </pc:sldMkLst>
      </pc:sldChg>
      <pc:sldChg chg="modSp del mod">
        <pc:chgData name="Paul STEFFEN" userId="5765d12b-d382-4514-a2ef-7e4970a92eb1" providerId="ADAL" clId="{9C56D416-4F53-4489-8DF1-F50F273EA77B}" dt="2020-11-04T15:25:56.855" v="52" actId="2696"/>
        <pc:sldMkLst>
          <pc:docMk/>
          <pc:sldMk cId="4245356316" sldId="370"/>
        </pc:sldMkLst>
        <pc:spChg chg="mod">
          <ac:chgData name="Paul STEFFEN" userId="5765d12b-d382-4514-a2ef-7e4970a92eb1" providerId="ADAL" clId="{9C56D416-4F53-4489-8DF1-F50F273EA77B}" dt="2020-11-04T15:25:44.521" v="51" actId="27636"/>
          <ac:spMkLst>
            <pc:docMk/>
            <pc:sldMk cId="4245356316" sldId="370"/>
            <ac:spMk id="2" creationId="{F5C0D3CF-5064-4F76-AEF9-569F66C91047}"/>
          </ac:spMkLst>
        </pc:spChg>
      </pc:sldChg>
      <pc:sldChg chg="modSp mod">
        <pc:chgData name="Paul STEFFEN" userId="5765d12b-d382-4514-a2ef-7e4970a92eb1" providerId="ADAL" clId="{9C56D416-4F53-4489-8DF1-F50F273EA77B}" dt="2020-11-04T16:02:30.797" v="713" actId="1076"/>
        <pc:sldMkLst>
          <pc:docMk/>
          <pc:sldMk cId="3023251889" sldId="371"/>
        </pc:sldMkLst>
        <pc:spChg chg="mod">
          <ac:chgData name="Paul STEFFEN" userId="5765d12b-d382-4514-a2ef-7e4970a92eb1" providerId="ADAL" clId="{9C56D416-4F53-4489-8DF1-F50F273EA77B}" dt="2020-11-04T16:02:30.797" v="713" actId="1076"/>
          <ac:spMkLst>
            <pc:docMk/>
            <pc:sldMk cId="3023251889" sldId="371"/>
            <ac:spMk id="8" creationId="{5861515C-3682-4E17-A04F-1351EA83A451}"/>
          </ac:spMkLst>
        </pc:spChg>
        <pc:spChg chg="mod">
          <ac:chgData name="Paul STEFFEN" userId="5765d12b-d382-4514-a2ef-7e4970a92eb1" providerId="ADAL" clId="{9C56D416-4F53-4489-8DF1-F50F273EA77B}" dt="2020-11-04T16:01:53.685" v="707" actId="1076"/>
          <ac:spMkLst>
            <pc:docMk/>
            <pc:sldMk cId="3023251889" sldId="371"/>
            <ac:spMk id="9" creationId="{F40EC195-ADF3-438B-AC42-9153ECCE4B69}"/>
          </ac:spMkLst>
        </pc:spChg>
        <pc:spChg chg="mod">
          <ac:chgData name="Paul STEFFEN" userId="5765d12b-d382-4514-a2ef-7e4970a92eb1" providerId="ADAL" clId="{9C56D416-4F53-4489-8DF1-F50F273EA77B}" dt="2020-11-04T16:02:16.222" v="711" actId="1076"/>
          <ac:spMkLst>
            <pc:docMk/>
            <pc:sldMk cId="3023251889" sldId="371"/>
            <ac:spMk id="10" creationId="{D216DABF-D0C9-4A04-8954-8F5EB0932465}"/>
          </ac:spMkLst>
        </pc:spChg>
        <pc:spChg chg="mod">
          <ac:chgData name="Paul STEFFEN" userId="5765d12b-d382-4514-a2ef-7e4970a92eb1" providerId="ADAL" clId="{9C56D416-4F53-4489-8DF1-F50F273EA77B}" dt="2020-11-04T16:02:10.590" v="710" actId="1076"/>
          <ac:spMkLst>
            <pc:docMk/>
            <pc:sldMk cId="3023251889" sldId="371"/>
            <ac:spMk id="11" creationId="{B0F4734B-1CEB-4B71-92B5-F66CC6FF5D20}"/>
          </ac:spMkLst>
        </pc:spChg>
        <pc:spChg chg="mod">
          <ac:chgData name="Paul STEFFEN" userId="5765d12b-d382-4514-a2ef-7e4970a92eb1" providerId="ADAL" clId="{9C56D416-4F53-4489-8DF1-F50F273EA77B}" dt="2020-11-04T16:01:33.943" v="705" actId="20577"/>
          <ac:spMkLst>
            <pc:docMk/>
            <pc:sldMk cId="3023251889" sldId="371"/>
            <ac:spMk id="127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6:01:47.084" v="706" actId="1076"/>
          <ac:picMkLst>
            <pc:docMk/>
            <pc:sldMk cId="3023251889" sldId="371"/>
            <ac:picMk id="3" creationId="{05B7761D-2D4D-44DF-841B-4F66D94AACF4}"/>
          </ac:picMkLst>
        </pc:picChg>
        <pc:picChg chg="mod">
          <ac:chgData name="Paul STEFFEN" userId="5765d12b-d382-4514-a2ef-7e4970a92eb1" providerId="ADAL" clId="{9C56D416-4F53-4489-8DF1-F50F273EA77B}" dt="2020-11-04T16:02:06.578" v="709" actId="1076"/>
          <ac:picMkLst>
            <pc:docMk/>
            <pc:sldMk cId="3023251889" sldId="371"/>
            <ac:picMk id="4" creationId="{51401C49-4F8F-446A-A415-DFDA581B02B7}"/>
          </ac:picMkLst>
        </pc:picChg>
        <pc:cxnChg chg="mod">
          <ac:chgData name="Paul STEFFEN" userId="5765d12b-d382-4514-a2ef-7e4970a92eb1" providerId="ADAL" clId="{9C56D416-4F53-4489-8DF1-F50F273EA77B}" dt="2020-11-04T16:02:23.863" v="712" actId="1076"/>
          <ac:cxnSpMkLst>
            <pc:docMk/>
            <pc:sldMk cId="3023251889" sldId="371"/>
            <ac:cxnSpMk id="6" creationId="{2CC65BC0-5EE8-4E7E-8E77-902FC8A9329D}"/>
          </ac:cxnSpMkLst>
        </pc:cxnChg>
      </pc:sldChg>
      <pc:sldChg chg="addSp delSp modSp add mod ord">
        <pc:chgData name="Paul STEFFEN" userId="5765d12b-d382-4514-a2ef-7e4970a92eb1" providerId="ADAL" clId="{9C56D416-4F53-4489-8DF1-F50F273EA77B}" dt="2020-11-04T16:09:21.932" v="948" actId="478"/>
        <pc:sldMkLst>
          <pc:docMk/>
          <pc:sldMk cId="3556383733" sldId="372"/>
        </pc:sldMkLst>
        <pc:spChg chg="mod">
          <ac:chgData name="Paul STEFFEN" userId="5765d12b-d382-4514-a2ef-7e4970a92eb1" providerId="ADAL" clId="{9C56D416-4F53-4489-8DF1-F50F273EA77B}" dt="2020-11-04T15:26:31.132" v="82" actId="20577"/>
          <ac:spMkLst>
            <pc:docMk/>
            <pc:sldMk cId="3556383733" sldId="372"/>
            <ac:spMk id="109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5:26:11.586" v="58" actId="478"/>
          <ac:spMkLst>
            <pc:docMk/>
            <pc:sldMk cId="3556383733" sldId="372"/>
            <ac:spMk id="113" creationId="{00000000-0000-0000-0000-000000000000}"/>
          </ac:spMkLst>
        </pc:spChg>
        <pc:spChg chg="del">
          <ac:chgData name="Paul STEFFEN" userId="5765d12b-d382-4514-a2ef-7e4970a92eb1" providerId="ADAL" clId="{9C56D416-4F53-4489-8DF1-F50F273EA77B}" dt="2020-11-04T15:26:16.326" v="59" actId="478"/>
          <ac:spMkLst>
            <pc:docMk/>
            <pc:sldMk cId="3556383733" sldId="372"/>
            <ac:spMk id="114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5:26:22" v="62" actId="478"/>
          <ac:spMkLst>
            <pc:docMk/>
            <pc:sldMk cId="3556383733" sldId="372"/>
            <ac:spMk id="115" creationId="{00000000-0000-0000-0000-000000000000}"/>
          </ac:spMkLst>
        </pc:spChg>
        <pc:picChg chg="add del">
          <ac:chgData name="Paul STEFFEN" userId="5765d12b-d382-4514-a2ef-7e4970a92eb1" providerId="ADAL" clId="{9C56D416-4F53-4489-8DF1-F50F273EA77B}" dt="2020-11-04T16:09:21.932" v="948" actId="478"/>
          <ac:picMkLst>
            <pc:docMk/>
            <pc:sldMk cId="3556383733" sldId="372"/>
            <ac:picMk id="2" creationId="{7313E628-808C-4C50-AB05-3C7C21A83F45}"/>
          </ac:picMkLst>
        </pc:picChg>
        <pc:picChg chg="del">
          <ac:chgData name="Paul STEFFEN" userId="5765d12b-d382-4514-a2ef-7e4970a92eb1" providerId="ADAL" clId="{9C56D416-4F53-4489-8DF1-F50F273EA77B}" dt="2020-11-04T15:26:02.622" v="54" actId="478"/>
          <ac:picMkLst>
            <pc:docMk/>
            <pc:sldMk cId="3556383733" sldId="372"/>
            <ac:picMk id="110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5:26:23.426" v="63" actId="478"/>
          <ac:picMkLst>
            <pc:docMk/>
            <pc:sldMk cId="3556383733" sldId="372"/>
            <ac:picMk id="111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5:26:17.858" v="60" actId="478"/>
          <ac:picMkLst>
            <pc:docMk/>
            <pc:sldMk cId="3556383733" sldId="372"/>
            <ac:picMk id="112" creationId="{00000000-0000-0000-0000-000000000000}"/>
          </ac:picMkLst>
        </pc:picChg>
      </pc:sldChg>
      <pc:sldChg chg="addSp modSp add mod ord">
        <pc:chgData name="Paul STEFFEN" userId="5765d12b-d382-4514-a2ef-7e4970a92eb1" providerId="ADAL" clId="{9C56D416-4F53-4489-8DF1-F50F273EA77B}" dt="2020-11-04T16:10:29.915" v="998" actId="14100"/>
        <pc:sldMkLst>
          <pc:docMk/>
          <pc:sldMk cId="4038392185" sldId="373"/>
        </pc:sldMkLst>
        <pc:spChg chg="mod">
          <ac:chgData name="Paul STEFFEN" userId="5765d12b-d382-4514-a2ef-7e4970a92eb1" providerId="ADAL" clId="{9C56D416-4F53-4489-8DF1-F50F273EA77B}" dt="2020-11-04T16:09:46.194" v="990" actId="20577"/>
          <ac:spMkLst>
            <pc:docMk/>
            <pc:sldMk cId="4038392185" sldId="373"/>
            <ac:spMk id="109" creationId="{00000000-0000-0000-0000-000000000000}"/>
          </ac:spMkLst>
        </pc:spChg>
        <pc:picChg chg="add mod">
          <ac:chgData name="Paul STEFFEN" userId="5765d12b-d382-4514-a2ef-7e4970a92eb1" providerId="ADAL" clId="{9C56D416-4F53-4489-8DF1-F50F273EA77B}" dt="2020-11-04T16:10:21.472" v="996" actId="1076"/>
          <ac:picMkLst>
            <pc:docMk/>
            <pc:sldMk cId="4038392185" sldId="373"/>
            <ac:picMk id="2" creationId="{5F25A9DA-45B4-4992-B81F-402BB730FFE7}"/>
          </ac:picMkLst>
        </pc:picChg>
        <pc:picChg chg="add mod">
          <ac:chgData name="Paul STEFFEN" userId="5765d12b-d382-4514-a2ef-7e4970a92eb1" providerId="ADAL" clId="{9C56D416-4F53-4489-8DF1-F50F273EA77B}" dt="2020-11-04T16:10:29.915" v="998" actId="14100"/>
          <ac:picMkLst>
            <pc:docMk/>
            <pc:sldMk cId="4038392185" sldId="373"/>
            <ac:picMk id="4" creationId="{E8254C02-8646-4B12-BB88-61BA5FA38D27}"/>
          </ac:picMkLst>
        </pc:picChg>
      </pc:sldChg>
      <pc:sldChg chg="addSp delSp modSp add mod">
        <pc:chgData name="Paul STEFFEN" userId="5765d12b-d382-4514-a2ef-7e4970a92eb1" providerId="ADAL" clId="{9C56D416-4F53-4489-8DF1-F50F273EA77B}" dt="2020-11-04T16:18:55.111" v="1223" actId="20577"/>
        <pc:sldMkLst>
          <pc:docMk/>
          <pc:sldMk cId="4219200941" sldId="374"/>
        </pc:sldMkLst>
        <pc:spChg chg="add mod">
          <ac:chgData name="Paul STEFFEN" userId="5765d12b-d382-4514-a2ef-7e4970a92eb1" providerId="ADAL" clId="{9C56D416-4F53-4489-8DF1-F50F273EA77B}" dt="2020-11-04T16:14:09.586" v="1082" actId="1076"/>
          <ac:spMkLst>
            <pc:docMk/>
            <pc:sldMk cId="4219200941" sldId="374"/>
            <ac:spMk id="10" creationId="{2339492B-4D83-4FFF-AFEC-3FE3316A6DE4}"/>
          </ac:spMkLst>
        </pc:spChg>
        <pc:spChg chg="add mod">
          <ac:chgData name="Paul STEFFEN" userId="5765d12b-d382-4514-a2ef-7e4970a92eb1" providerId="ADAL" clId="{9C56D416-4F53-4489-8DF1-F50F273EA77B}" dt="2020-11-04T16:18:55.111" v="1223" actId="20577"/>
          <ac:spMkLst>
            <pc:docMk/>
            <pc:sldMk cId="4219200941" sldId="374"/>
            <ac:spMk id="12" creationId="{C68CF37A-51E5-45D6-A496-A49F0E4F6A90}"/>
          </ac:spMkLst>
        </pc:spChg>
        <pc:spChg chg="add del mod">
          <ac:chgData name="Paul STEFFEN" userId="5765d12b-d382-4514-a2ef-7e4970a92eb1" providerId="ADAL" clId="{9C56D416-4F53-4489-8DF1-F50F273EA77B}" dt="2020-11-04T16:18:00.152" v="1186" actId="767"/>
          <ac:spMkLst>
            <pc:docMk/>
            <pc:sldMk cId="4219200941" sldId="374"/>
            <ac:spMk id="14" creationId="{EBBA9C67-DE0C-425D-883B-E779E0D65E89}"/>
          </ac:spMkLst>
        </pc:spChg>
        <pc:spChg chg="add del mod">
          <ac:chgData name="Paul STEFFEN" userId="5765d12b-d382-4514-a2ef-7e4970a92eb1" providerId="ADAL" clId="{9C56D416-4F53-4489-8DF1-F50F273EA77B}" dt="2020-11-04T16:17:58.879" v="1180" actId="22"/>
          <ac:spMkLst>
            <pc:docMk/>
            <pc:sldMk cId="4219200941" sldId="374"/>
            <ac:spMk id="15" creationId="{E1E2C975-33E0-4268-9DD1-A9ABA4DA9866}"/>
          </ac:spMkLst>
        </pc:spChg>
        <pc:spChg chg="mod">
          <ac:chgData name="Paul STEFFEN" userId="5765d12b-d382-4514-a2ef-7e4970a92eb1" providerId="ADAL" clId="{9C56D416-4F53-4489-8DF1-F50F273EA77B}" dt="2020-11-04T16:12:27.553" v="1037" actId="313"/>
          <ac:spMkLst>
            <pc:docMk/>
            <pc:sldMk cId="4219200941" sldId="374"/>
            <ac:spMk id="109" creationId="{00000000-0000-0000-0000-000000000000}"/>
          </ac:spMkLst>
        </pc:spChg>
        <pc:picChg chg="del">
          <ac:chgData name="Paul STEFFEN" userId="5765d12b-d382-4514-a2ef-7e4970a92eb1" providerId="ADAL" clId="{9C56D416-4F53-4489-8DF1-F50F273EA77B}" dt="2020-11-04T16:11:08.550" v="1023" actId="478"/>
          <ac:picMkLst>
            <pc:docMk/>
            <pc:sldMk cId="4219200941" sldId="374"/>
            <ac:picMk id="2" creationId="{5F25A9DA-45B4-4992-B81F-402BB730FFE7}"/>
          </ac:picMkLst>
        </pc:picChg>
        <pc:picChg chg="add mod">
          <ac:chgData name="Paul STEFFEN" userId="5765d12b-d382-4514-a2ef-7e4970a92eb1" providerId="ADAL" clId="{9C56D416-4F53-4489-8DF1-F50F273EA77B}" dt="2020-11-04T16:18:43.906" v="1198" actId="1076"/>
          <ac:picMkLst>
            <pc:docMk/>
            <pc:sldMk cId="4219200941" sldId="374"/>
            <ac:picMk id="3" creationId="{819E32A5-3F2C-43D0-8E92-58B66C7E562C}"/>
          </ac:picMkLst>
        </pc:picChg>
        <pc:picChg chg="del">
          <ac:chgData name="Paul STEFFEN" userId="5765d12b-d382-4514-a2ef-7e4970a92eb1" providerId="ADAL" clId="{9C56D416-4F53-4489-8DF1-F50F273EA77B}" dt="2020-11-04T16:11:10.022" v="1024" actId="478"/>
          <ac:picMkLst>
            <pc:docMk/>
            <pc:sldMk cId="4219200941" sldId="374"/>
            <ac:picMk id="4" creationId="{E8254C02-8646-4B12-BB88-61BA5FA38D27}"/>
          </ac:picMkLst>
        </pc:picChg>
        <pc:picChg chg="add mod">
          <ac:chgData name="Paul STEFFEN" userId="5765d12b-d382-4514-a2ef-7e4970a92eb1" providerId="ADAL" clId="{9C56D416-4F53-4489-8DF1-F50F273EA77B}" dt="2020-11-04T16:13:28.683" v="1048" actId="1076"/>
          <ac:picMkLst>
            <pc:docMk/>
            <pc:sldMk cId="4219200941" sldId="374"/>
            <ac:picMk id="6" creationId="{AA34C096-7631-4C20-9FC0-336A6289637C}"/>
          </ac:picMkLst>
        </pc:picChg>
        <pc:picChg chg="add mod">
          <ac:chgData name="Paul STEFFEN" userId="5765d12b-d382-4514-a2ef-7e4970a92eb1" providerId="ADAL" clId="{9C56D416-4F53-4489-8DF1-F50F273EA77B}" dt="2020-11-04T16:18:37.213" v="1197" actId="1076"/>
          <ac:picMkLst>
            <pc:docMk/>
            <pc:sldMk cId="4219200941" sldId="374"/>
            <ac:picMk id="8" creationId="{43FB4D69-4AD3-451E-A24F-CC7990C72E16}"/>
          </ac:picMkLst>
        </pc:picChg>
      </pc:sldChg>
      <pc:sldChg chg="delSp modSp add mod">
        <pc:chgData name="Paul STEFFEN" userId="5765d12b-d382-4514-a2ef-7e4970a92eb1" providerId="ADAL" clId="{9C56D416-4F53-4489-8DF1-F50F273EA77B}" dt="2020-11-04T16:24:51.874" v="1418" actId="20577"/>
        <pc:sldMkLst>
          <pc:docMk/>
          <pc:sldMk cId="3058832728" sldId="375"/>
        </pc:sldMkLst>
        <pc:spChg chg="mod">
          <ac:chgData name="Paul STEFFEN" userId="5765d12b-d382-4514-a2ef-7e4970a92eb1" providerId="ADAL" clId="{9C56D416-4F53-4489-8DF1-F50F273EA77B}" dt="2020-11-04T16:20:05.333" v="1243" actId="20577"/>
          <ac:spMkLst>
            <pc:docMk/>
            <pc:sldMk cId="3058832728" sldId="375"/>
            <ac:spMk id="116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24:51.874" v="1418" actId="20577"/>
          <ac:spMkLst>
            <pc:docMk/>
            <pc:sldMk cId="3058832728" sldId="375"/>
            <ac:spMk id="117" creationId="{00000000-0000-0000-0000-000000000000}"/>
          </ac:spMkLst>
        </pc:spChg>
        <pc:spChg chg="del">
          <ac:chgData name="Paul STEFFEN" userId="5765d12b-d382-4514-a2ef-7e4970a92eb1" providerId="ADAL" clId="{9C56D416-4F53-4489-8DF1-F50F273EA77B}" dt="2020-11-04T16:21:19.630" v="1251" actId="478"/>
          <ac:spMkLst>
            <pc:docMk/>
            <pc:sldMk cId="3058832728" sldId="375"/>
            <ac:spMk id="120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6:21:22.653" v="1253" actId="478"/>
          <ac:spMkLst>
            <pc:docMk/>
            <pc:sldMk cId="3058832728" sldId="375"/>
            <ac:spMk id="121" creationId="{00000000-0000-0000-0000-000000000000}"/>
          </ac:spMkLst>
        </pc:spChg>
        <pc:picChg chg="del">
          <ac:chgData name="Paul STEFFEN" userId="5765d12b-d382-4514-a2ef-7e4970a92eb1" providerId="ADAL" clId="{9C56D416-4F53-4489-8DF1-F50F273EA77B}" dt="2020-11-04T16:21:24.072" v="1254" actId="478"/>
          <ac:picMkLst>
            <pc:docMk/>
            <pc:sldMk cId="3058832728" sldId="375"/>
            <ac:picMk id="118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6:21:13.581" v="1249" actId="478"/>
          <ac:picMkLst>
            <pc:docMk/>
            <pc:sldMk cId="3058832728" sldId="375"/>
            <ac:picMk id="119" creationId="{00000000-0000-0000-0000-000000000000}"/>
          </ac:picMkLst>
        </pc:picChg>
      </pc:sldChg>
      <pc:sldChg chg="addSp delSp modSp add del mod">
        <pc:chgData name="Paul STEFFEN" userId="5765d12b-d382-4514-a2ef-7e4970a92eb1" providerId="ADAL" clId="{9C56D416-4F53-4489-8DF1-F50F273EA77B}" dt="2020-11-04T16:32:31.102" v="1808" actId="47"/>
        <pc:sldMkLst>
          <pc:docMk/>
          <pc:sldMk cId="1804228474" sldId="376"/>
        </pc:sldMkLst>
        <pc:spChg chg="add mod">
          <ac:chgData name="Paul STEFFEN" userId="5765d12b-d382-4514-a2ef-7e4970a92eb1" providerId="ADAL" clId="{9C56D416-4F53-4489-8DF1-F50F273EA77B}" dt="2020-11-04T16:28:56.591" v="1769" actId="113"/>
          <ac:spMkLst>
            <pc:docMk/>
            <pc:sldMk cId="1804228474" sldId="376"/>
            <ac:spMk id="2" creationId="{4AE8C2F8-726A-4FE2-A5E6-7C3B3435D268}"/>
          </ac:spMkLst>
        </pc:spChg>
        <pc:spChg chg="mod">
          <ac:chgData name="Paul STEFFEN" userId="5765d12b-d382-4514-a2ef-7e4970a92eb1" providerId="ADAL" clId="{9C56D416-4F53-4489-8DF1-F50F273EA77B}" dt="2020-11-04T16:26:07.832" v="1511" actId="20577"/>
          <ac:spMkLst>
            <pc:docMk/>
            <pc:sldMk cId="1804228474" sldId="376"/>
            <ac:spMk id="116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6:26:26.899" v="1513" actId="478"/>
          <ac:spMkLst>
            <pc:docMk/>
            <pc:sldMk cId="1804228474" sldId="376"/>
            <ac:spMk id="117" creationId="{00000000-0000-0000-0000-000000000000}"/>
          </ac:spMkLst>
        </pc:spChg>
      </pc:sldChg>
      <pc:sldChg chg="add">
        <pc:chgData name="Paul STEFFEN" userId="5765d12b-d382-4514-a2ef-7e4970a92eb1" providerId="ADAL" clId="{9C56D416-4F53-4489-8DF1-F50F273EA77B}" dt="2020-11-04T16:26:27.475" v="1514"/>
        <pc:sldMkLst>
          <pc:docMk/>
          <pc:sldMk cId="2666951256" sldId="377"/>
        </pc:sldMkLst>
      </pc:sldChg>
      <pc:sldChg chg="addSp delSp modSp add mod">
        <pc:chgData name="Paul STEFFEN" userId="5765d12b-d382-4514-a2ef-7e4970a92eb1" providerId="ADAL" clId="{9C56D416-4F53-4489-8DF1-F50F273EA77B}" dt="2020-11-04T19:57:31.450" v="2132" actId="255"/>
        <pc:sldMkLst>
          <pc:docMk/>
          <pc:sldMk cId="1132034375" sldId="378"/>
        </pc:sldMkLst>
        <pc:spChg chg="add mod">
          <ac:chgData name="Paul STEFFEN" userId="5765d12b-d382-4514-a2ef-7e4970a92eb1" providerId="ADAL" clId="{9C56D416-4F53-4489-8DF1-F50F273EA77B}" dt="2020-11-04T19:57:31.450" v="2132" actId="255"/>
          <ac:spMkLst>
            <pc:docMk/>
            <pc:sldMk cId="1132034375" sldId="378"/>
            <ac:spMk id="2" creationId="{22D0030C-D4D7-42EC-A5EA-12ABFEC1660D}"/>
          </ac:spMkLst>
        </pc:spChg>
        <pc:spChg chg="del">
          <ac:chgData name="Paul STEFFEN" userId="5765d12b-d382-4514-a2ef-7e4970a92eb1" providerId="ADAL" clId="{9C56D416-4F53-4489-8DF1-F50F273EA77B}" dt="2020-11-04T19:51:36.429" v="1864" actId="478"/>
          <ac:spMkLst>
            <pc:docMk/>
            <pc:sldMk cId="1132034375" sldId="378"/>
            <ac:spMk id="162" creationId="{00000000-0000-0000-0000-000000000000}"/>
          </ac:spMkLst>
        </pc:spChg>
      </pc:sldChg>
      <pc:sldChg chg="add del">
        <pc:chgData name="Paul STEFFEN" userId="5765d12b-d382-4514-a2ef-7e4970a92eb1" providerId="ADAL" clId="{9C56D416-4F53-4489-8DF1-F50F273EA77B}" dt="2020-11-04T20:11:38.522" v="2593" actId="47"/>
        <pc:sldMkLst>
          <pc:docMk/>
          <pc:sldMk cId="81455266" sldId="379"/>
        </pc:sldMkLst>
      </pc:sldChg>
      <pc:sldChg chg="add del">
        <pc:chgData name="Paul STEFFEN" userId="5765d12b-d382-4514-a2ef-7e4970a92eb1" providerId="ADAL" clId="{9C56D416-4F53-4489-8DF1-F50F273EA77B}" dt="2020-11-04T20:04:52.729" v="2251" actId="47"/>
        <pc:sldMkLst>
          <pc:docMk/>
          <pc:sldMk cId="934379623" sldId="380"/>
        </pc:sldMkLst>
      </pc:sldChg>
      <pc:sldChg chg="modSp add mod">
        <pc:chgData name="Paul STEFFEN" userId="5765d12b-d382-4514-a2ef-7e4970a92eb1" providerId="ADAL" clId="{9C56D416-4F53-4489-8DF1-F50F273EA77B}" dt="2020-11-04T20:11:23.027" v="2590" actId="1076"/>
        <pc:sldMkLst>
          <pc:docMk/>
          <pc:sldMk cId="1384164627" sldId="380"/>
        </pc:sldMkLst>
        <pc:spChg chg="mod">
          <ac:chgData name="Paul STEFFEN" userId="5765d12b-d382-4514-a2ef-7e4970a92eb1" providerId="ADAL" clId="{9C56D416-4F53-4489-8DF1-F50F273EA77B}" dt="2020-11-04T20:06:58.024" v="2274" actId="20577"/>
          <ac:spMkLst>
            <pc:docMk/>
            <pc:sldMk cId="1384164627" sldId="380"/>
            <ac:spMk id="16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20:11:23.027" v="2590" actId="1076"/>
          <ac:spMkLst>
            <pc:docMk/>
            <pc:sldMk cId="1384164627" sldId="380"/>
            <ac:spMk id="164" creationId="{00000000-0000-0000-0000-000000000000}"/>
          </ac:spMkLst>
        </pc:spChg>
      </pc:sldChg>
      <pc:sldChg chg="modSp add mod">
        <pc:chgData name="Paul STEFFEN" userId="5765d12b-d382-4514-a2ef-7e4970a92eb1" providerId="ADAL" clId="{9C56D416-4F53-4489-8DF1-F50F273EA77B}" dt="2020-11-04T20:12:07.668" v="2617" actId="20577"/>
        <pc:sldMkLst>
          <pc:docMk/>
          <pc:sldMk cId="130653870" sldId="381"/>
        </pc:sldMkLst>
        <pc:spChg chg="mod">
          <ac:chgData name="Paul STEFFEN" userId="5765d12b-d382-4514-a2ef-7e4970a92eb1" providerId="ADAL" clId="{9C56D416-4F53-4489-8DF1-F50F273EA77B}" dt="2020-11-04T20:11:48.836" v="2602" actId="20577"/>
          <ac:spMkLst>
            <pc:docMk/>
            <pc:sldMk cId="130653870" sldId="381"/>
            <ac:spMk id="16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20:12:07.668" v="2617" actId="20577"/>
          <ac:spMkLst>
            <pc:docMk/>
            <pc:sldMk cId="130653870" sldId="381"/>
            <ac:spMk id="164" creationId="{00000000-0000-0000-0000-000000000000}"/>
          </ac:spMkLst>
        </pc:spChg>
      </pc:sldChg>
      <pc:sldMasterChg chg="delSldLayout">
        <pc:chgData name="Paul STEFFEN" userId="5765d12b-d382-4514-a2ef-7e4970a92eb1" providerId="ADAL" clId="{9C56D416-4F53-4489-8DF1-F50F273EA77B}" dt="2020-11-04T16:25:09.026" v="1419" actId="47"/>
        <pc:sldMasterMkLst>
          <pc:docMk/>
          <pc:sldMasterMk cId="4134887139" sldId="2147483675"/>
        </pc:sldMasterMkLst>
        <pc:sldLayoutChg chg="del">
          <pc:chgData name="Paul STEFFEN" userId="5765d12b-d382-4514-a2ef-7e4970a92eb1" providerId="ADAL" clId="{9C56D416-4F53-4489-8DF1-F50F273EA77B}" dt="2020-11-04T16:25:09.026" v="1419" actId="47"/>
          <pc:sldLayoutMkLst>
            <pc:docMk/>
            <pc:sldMasterMk cId="4134887139" sldId="2147483675"/>
            <pc:sldLayoutMk cId="3622281392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latin typeface="Arial"/>
              </a:rPr>
              <a:t>Cliquez pour déplacer la diapo</a:t>
            </a: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0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0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0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0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BAD6FD2-F7DA-4266-909C-4D1F676D86D6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F2077-1564-224B-A6DD-0A44AB0A6F1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31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1F0B7C7-8A96-4E39-83EB-86AA1F46D24E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F2077-1564-224B-A6DD-0A44AB0A6F1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86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C65244-8824-B645-8E6C-5BE4AF721673}"/>
              </a:ext>
            </a:extLst>
          </p:cNvPr>
          <p:cNvSpPr/>
          <p:nvPr userDrawn="1"/>
        </p:nvSpPr>
        <p:spPr>
          <a:xfrm>
            <a:off x="0" y="1281723"/>
            <a:ext cx="9144000" cy="3861776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5481DE-7993-FE4B-8339-2BC90F2B1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416" y="2149579"/>
            <a:ext cx="8390702" cy="1430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8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 dirty="0"/>
              <a:t>CLICK TO</a:t>
            </a:r>
            <a:br>
              <a:rPr lang="fr-FR" dirty="0"/>
            </a:br>
            <a:r>
              <a:rPr lang="fr-FR" dirty="0"/>
              <a:t>ADD A TITLE</a:t>
            </a:r>
          </a:p>
        </p:txBody>
      </p:sp>
      <p:pic>
        <p:nvPicPr>
          <p:cNvPr id="12" name="Image 11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99CBCDDD-6411-2B4C-8784-CD163C5540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186453"/>
            <a:ext cx="1803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6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ersonne, intérieur, homme, debout&#10;&#10;Description générée automatiquement">
            <a:extLst>
              <a:ext uri="{FF2B5EF4-FFF2-40B4-BE49-F238E27FC236}">
                <a16:creationId xmlns:a16="http://schemas.microsoft.com/office/drawing/2014/main" id="{0EB56D61-2833-204A-A0E0-38BBC903C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b="12284"/>
          <a:stretch/>
        </p:blipFill>
        <p:spPr>
          <a:xfrm>
            <a:off x="-1" y="0"/>
            <a:ext cx="9143999" cy="47126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F9C405-31C2-C14B-AE80-69757CAD8BA5}"/>
              </a:ext>
            </a:extLst>
          </p:cNvPr>
          <p:cNvSpPr/>
          <p:nvPr userDrawn="1"/>
        </p:nvSpPr>
        <p:spPr>
          <a:xfrm>
            <a:off x="0" y="4712676"/>
            <a:ext cx="9144000" cy="430823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7B7BCB3-2868-7649-B088-EDAEEB1FD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3778" y="1656934"/>
            <a:ext cx="4996439" cy="1398808"/>
          </a:xfrm>
          <a:solidFill>
            <a:schemeClr val="tx1">
              <a:alpha val="20000"/>
            </a:schemeClr>
          </a:solidFill>
          <a:ln w="66675">
            <a:solidFill>
              <a:schemeClr val="bg1"/>
            </a:solidFill>
            <a:miter lim="800000"/>
          </a:ln>
        </p:spPr>
        <p:txBody>
          <a:bodyPr wrap="square" lIns="180000" tIns="180000" rIns="180000" bIns="108000" anchor="ctr" anchorCtr="1">
            <a:spAutoFit/>
          </a:bodyPr>
          <a:lstStyle>
            <a:lvl1pPr algn="ctr">
              <a:defRPr sz="4000" b="1" i="0">
                <a:ln w="44450"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 dirty="0"/>
              <a:t>CLICK TO ADD</a:t>
            </a:r>
            <a:br>
              <a:rPr lang="fr-FR" dirty="0"/>
            </a:br>
            <a:r>
              <a:rPr lang="fr-FR" dirty="0"/>
              <a:t>A SLIDE TITLE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029BBAB4-92E2-E743-8552-0E4B077328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0727" y="4892365"/>
            <a:ext cx="253571" cy="1118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2833524-DC66-FA4C-AE3E-74F5A53A88BF}"/>
              </a:ext>
            </a:extLst>
          </p:cNvPr>
          <p:cNvSpPr txBox="1"/>
          <p:nvPr userDrawn="1"/>
        </p:nvSpPr>
        <p:spPr>
          <a:xfrm>
            <a:off x="347410" y="4876024"/>
            <a:ext cx="2908595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/>
            <a:r>
              <a:rPr lang="fr-F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BETCLIC GROUP IS </a:t>
            </a:r>
            <a:r>
              <a:rPr lang="fr-FR" sz="8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MOBILE COMPANY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55D7E2-F9B3-2846-880E-22F8DF5577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65" y="4816153"/>
            <a:ext cx="547380" cy="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7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0F2B2B-6EB8-1948-9465-6079A99ADD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B9E226-EBC5-9842-90E2-DAD598D0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75" y="741512"/>
            <a:ext cx="8880849" cy="401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texte</a:t>
            </a:r>
          </a:p>
        </p:txBody>
      </p:sp>
    </p:spTree>
    <p:extLst>
      <p:ext uri="{BB962C8B-B14F-4D97-AF65-F5344CB8AC3E}">
        <p14:creationId xmlns:p14="http://schemas.microsoft.com/office/powerpoint/2010/main" val="14695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lancher, intérieur, sport, sport athlétique&#10;&#10;Description générée automatiquement">
            <a:extLst>
              <a:ext uri="{FF2B5EF4-FFF2-40B4-BE49-F238E27FC236}">
                <a16:creationId xmlns:a16="http://schemas.microsoft.com/office/drawing/2014/main" id="{3FCBAE47-4E6E-EE44-A244-1DD48BDA1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F91ADC-F50F-7A47-BE48-05873AB835D4}"/>
              </a:ext>
            </a:extLst>
          </p:cNvPr>
          <p:cNvSpPr/>
          <p:nvPr userDrawn="1"/>
        </p:nvSpPr>
        <p:spPr>
          <a:xfrm>
            <a:off x="0" y="4712676"/>
            <a:ext cx="9144000" cy="430823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F9AA99-5D56-934D-97CA-F2A3EB8E7C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454149"/>
            <a:ext cx="2514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5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gradFill>
          <a:gsLst>
            <a:gs pos="20000">
              <a:srgbClr val="D40E12"/>
            </a:gs>
            <a:gs pos="0">
              <a:srgbClr val="FF7000">
                <a:lumMod val="100000"/>
              </a:srgbClr>
            </a:gs>
            <a:gs pos="98000">
              <a:srgbClr val="611059"/>
            </a:gs>
            <a:gs pos="75000">
              <a:srgbClr val="951732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E5EA-E44D-4658-8037-A74E8FCE20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-300000">
            <a:off x="1793813" y="2538145"/>
            <a:ext cx="5556375" cy="677666"/>
          </a:xfrm>
          <a:solidFill>
            <a:schemeClr val="bg1"/>
          </a:solidFill>
        </p:spPr>
        <p:txBody>
          <a:bodyPr anchor="ctr" anchorCtr="1">
            <a:normAutofit/>
          </a:bodyPr>
          <a:lstStyle>
            <a:lvl1pPr algn="ctr">
              <a:defRPr sz="3300" b="1" i="1" cap="none">
                <a:solidFill>
                  <a:schemeClr val="tx1"/>
                </a:solidFill>
                <a:latin typeface="Metropolis Extra Bold" pitchFamily="2" charset="77"/>
                <a:cs typeface="Arial" panose="020B0604020202020204" pitchFamily="34" charset="0"/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C3EFF-E2C0-45CC-8843-D61A74299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-300000">
            <a:off x="1025542" y="3243500"/>
            <a:ext cx="7092917" cy="504575"/>
          </a:xfrm>
        </p:spPr>
        <p:txBody>
          <a:bodyPr anchor="ctr" anchorCtr="1"/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Metropolis" pitchFamily="2" charset="77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change backgrounds </a:t>
            </a:r>
            <a:r>
              <a:rPr lang="fr-FR" dirty="0" err="1"/>
              <a:t>pictures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2E26674-D204-964E-B6C1-60A8DA2A4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4" y="863600"/>
            <a:ext cx="2426933" cy="10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71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4415DA-83E6-1A4D-A8E0-6E980EEA4346}"/>
              </a:ext>
            </a:extLst>
          </p:cNvPr>
          <p:cNvSpPr/>
          <p:nvPr userDrawn="1"/>
        </p:nvSpPr>
        <p:spPr>
          <a:xfrm>
            <a:off x="0" y="1"/>
            <a:ext cx="9144000" cy="612512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B4FA9-08C7-4B18-A32F-AF12CFBA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75" y="45502"/>
            <a:ext cx="8878252" cy="567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2B06C-BD33-40DB-8032-A9A261005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75" y="741512"/>
            <a:ext cx="8880849" cy="401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texte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1B110FC-5FAD-9B44-B279-401D1D28EB5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0727" y="4892365"/>
            <a:ext cx="253571" cy="1118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7B88F42-DDB2-F040-9B13-BE21673582D6}"/>
              </a:ext>
            </a:extLst>
          </p:cNvPr>
          <p:cNvSpPr txBox="1"/>
          <p:nvPr userDrawn="1"/>
        </p:nvSpPr>
        <p:spPr>
          <a:xfrm>
            <a:off x="347410" y="4876024"/>
            <a:ext cx="1176951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/>
            <a:fld id="{3768736F-E5AA-7247-B8B7-95F9BC1644D8}" type="slidenum">
              <a:rPr lang="fr-FR" sz="8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l"/>
              <a:t>‹#›</a:t>
            </a:fld>
            <a:endParaRPr lang="fr-F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 11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73FB5082-1E29-4249-80EC-E8EB6BE35F4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342" y="4826867"/>
            <a:ext cx="547410" cy="2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8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i="0" kern="1200" cap="all" baseline="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Clr>
          <a:srgbClr val="D40E12"/>
        </a:buClr>
        <a:buFontTx/>
        <a:buNone/>
        <a:defRPr sz="1800" b="0" i="0" u="none" kern="1200">
          <a:solidFill>
            <a:schemeClr val="tx1"/>
          </a:solidFill>
          <a:effectLst/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D4D4F"/>
        </a:buClr>
        <a:buFont typeface="Arial" panose="020B0604020202020204" pitchFamily="34" charset="0"/>
        <a:buChar char="•"/>
        <a:defRPr sz="1800" b="1" i="1" u="none" kern="1200">
          <a:solidFill>
            <a:srgbClr val="4D4D4F"/>
          </a:solidFill>
          <a:effectLst/>
          <a:latin typeface="Metropolis Extra Bold" pitchFamily="2" charset="77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500" b="0" i="0" u="none" kern="1200">
          <a:solidFill>
            <a:schemeClr val="tx1"/>
          </a:solidFill>
          <a:effectLst/>
          <a:latin typeface="Metropolis Medium" pitchFamily="2" charset="77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1732"/>
        </a:buClr>
        <a:buFont typeface="Arial" panose="020B0604020202020204" pitchFamily="34" charset="0"/>
        <a:buChar char="•"/>
        <a:defRPr sz="1350" b="0" i="0" u="none" kern="1200" baseline="0">
          <a:solidFill>
            <a:srgbClr val="951732"/>
          </a:solidFill>
          <a:effectLst/>
          <a:latin typeface="Metropolis Medium" pitchFamily="2" charset="77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350" b="0" i="0" u="none" kern="1200">
          <a:solidFill>
            <a:schemeClr val="bg1">
              <a:lumMod val="65000"/>
            </a:schemeClr>
          </a:solidFill>
          <a:effectLst/>
          <a:latin typeface="Metropolis Medium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athpix.com/?utm_content=buffer5d327&amp;utm_medium=social&amp;utm_source=twitter.com&amp;utm_campaign=buffer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norman-ai.mit.edu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zidane champions league&quot;">
            <a:extLst>
              <a:ext uri="{FF2B5EF4-FFF2-40B4-BE49-F238E27FC236}">
                <a16:creationId xmlns:a16="http://schemas.microsoft.com/office/drawing/2014/main" id="{58C50A0E-B64D-49E7-97A2-EAE8E7B58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4748" r="6971" b="17878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D26E95D3-1E52-F049-BF13-6BB4B99D0F1B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1109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FA4D8-BB04-6E45-ADDA-17E265F17EFB}"/>
                </a:ext>
              </a:extLst>
            </p:cNvPr>
            <p:cNvSpPr/>
            <p:nvPr/>
          </p:nvSpPr>
          <p:spPr>
            <a:xfrm>
              <a:off x="1109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FF7000">
                    <a:alpha val="80000"/>
                  </a:srgbClr>
                </a:gs>
                <a:gs pos="20000">
                  <a:srgbClr val="D40E12">
                    <a:alpha val="80000"/>
                  </a:srgbClr>
                </a:gs>
                <a:gs pos="75000">
                  <a:srgbClr val="951732">
                    <a:alpha val="80000"/>
                  </a:srgbClr>
                </a:gs>
                <a:gs pos="98000">
                  <a:srgbClr val="611059">
                    <a:alpha val="80000"/>
                  </a:srgbClr>
                </a:gs>
              </a:gsLst>
              <a:lin ang="13500000" scaled="0"/>
            </a:gra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dirty="0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8F99D2A-7584-3E40-9BF3-FFFCCB0C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32" y="1848160"/>
              <a:ext cx="2857500" cy="1280160"/>
            </a:xfrm>
            <a:prstGeom prst="rect">
              <a:avLst/>
            </a:prstGeom>
          </p:spPr>
        </p:pic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95033D8A-F497-466A-98BD-F8228900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300000">
            <a:off x="2244258" y="2935919"/>
            <a:ext cx="4796427" cy="752378"/>
          </a:xfrm>
          <a:noFill/>
          <a:ln w="28575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Introduction au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2902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L’importance de la qualité des données</a:t>
            </a:r>
          </a:p>
        </p:txBody>
      </p:sp>
      <p:pic>
        <p:nvPicPr>
          <p:cNvPr id="153" name="Image 5"/>
          <p:cNvPicPr/>
          <p:nvPr/>
        </p:nvPicPr>
        <p:blipFill>
          <a:blip r:embed="rId3"/>
          <a:stretch/>
        </p:blipFill>
        <p:spPr>
          <a:xfrm>
            <a:off x="806760" y="1245600"/>
            <a:ext cx="1723680" cy="1828440"/>
          </a:xfrm>
          <a:prstGeom prst="rect">
            <a:avLst/>
          </a:prstGeom>
          <a:ln>
            <a:noFill/>
          </a:ln>
        </p:spPr>
      </p:pic>
      <p:pic>
        <p:nvPicPr>
          <p:cNvPr id="154" name="Image 6"/>
          <p:cNvPicPr/>
          <p:nvPr/>
        </p:nvPicPr>
        <p:blipFill>
          <a:blip r:embed="rId3"/>
          <a:stretch/>
        </p:blipFill>
        <p:spPr>
          <a:xfrm>
            <a:off x="6239880" y="1245600"/>
            <a:ext cx="1723680" cy="182844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3489840" y="1626840"/>
            <a:ext cx="1789920" cy="117288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Modèle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590920" y="2250000"/>
            <a:ext cx="814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5424480" y="2250000"/>
            <a:ext cx="814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8" name="CustomShape 5"/>
          <p:cNvSpPr/>
          <p:nvPr/>
        </p:nvSpPr>
        <p:spPr>
          <a:xfrm>
            <a:off x="191340" y="749825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9640">
              <a:spcBef>
                <a:spcPts val="601"/>
              </a:spcBef>
              <a:spcAft>
                <a:spcPts val="1199"/>
              </a:spcAft>
              <a:buClr>
                <a:srgbClr val="5DBFD4"/>
              </a:buClr>
              <a:buSzPct val="90000"/>
            </a:pPr>
            <a:r>
              <a:rPr lang="fr-FR" sz="1600" spc="-1" dirty="0">
                <a:latin typeface="Verdana" panose="020B0604030504040204" pitchFamily="34" charset="0"/>
                <a:ea typeface="Verdana" panose="020B0604030504040204" pitchFamily="34" charset="0"/>
              </a:rPr>
              <a:t>La qualité du modèle est dépendante de la qualité des données utilisées.</a:t>
            </a:r>
          </a:p>
          <a:p>
            <a:pPr marL="179640"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  <a:buClr>
                <a:srgbClr val="5DBFD4"/>
              </a:buClr>
              <a:buSzPct val="90000"/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 marL="178920"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 marL="178920"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spcBef>
                <a:spcPts val="601"/>
              </a:spcBef>
              <a:spcAft>
                <a:spcPts val="1199"/>
              </a:spcAft>
            </a:pPr>
            <a:r>
              <a:rPr lang="fr-FR" sz="1600" spc="-1" dirty="0">
                <a:latin typeface="Arial"/>
              </a:rPr>
              <a:t>Le </a:t>
            </a:r>
            <a:r>
              <a:rPr lang="fr-FR" sz="1600" b="1" spc="-1" dirty="0">
                <a:latin typeface="Arial"/>
              </a:rPr>
              <a:t>nettoyage</a:t>
            </a:r>
            <a:r>
              <a:rPr lang="fr-FR" sz="1600" spc="-1" dirty="0">
                <a:latin typeface="Arial"/>
              </a:rPr>
              <a:t> et la </a:t>
            </a:r>
            <a:r>
              <a:rPr lang="fr-FR" sz="1600" b="1" spc="-1" dirty="0">
                <a:latin typeface="Arial"/>
              </a:rPr>
              <a:t>structuration</a:t>
            </a:r>
            <a:r>
              <a:rPr lang="fr-FR" sz="1600" spc="-1" dirty="0">
                <a:latin typeface="Arial"/>
              </a:rPr>
              <a:t> des données de façon compréhensible pour un algorithme représentent 2/3 du temps d’un data </a:t>
            </a:r>
            <a:r>
              <a:rPr lang="fr-FR" sz="1600" spc="-1" dirty="0" err="1">
                <a:latin typeface="Arial"/>
              </a:rPr>
              <a:t>data</a:t>
            </a:r>
            <a:r>
              <a:rPr lang="fr-FR" sz="1600" spc="-1" dirty="0">
                <a:latin typeface="Arial"/>
              </a:rPr>
              <a:t> </a:t>
            </a:r>
            <a:r>
              <a:rPr lang="fr-FR" sz="1600" spc="-1" dirty="0" err="1">
                <a:latin typeface="Arial"/>
              </a:rPr>
              <a:t>scientist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600" b="0" strike="noStrike" spc="-1" dirty="0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-61478" y="2961720"/>
            <a:ext cx="3096360" cy="66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400" b="0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Qualité de </a:t>
            </a:r>
          </a:p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400" b="1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BDD d’apprentissage</a:t>
            </a:r>
            <a:endParaRPr lang="fr-FR" sz="1400" b="0" strike="noStrike" spc="-1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5651694" y="2961720"/>
            <a:ext cx="2776320" cy="66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0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Qualité des </a:t>
            </a:r>
          </a:p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1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prédictions</a:t>
            </a:r>
            <a:endParaRPr lang="fr-FR" sz="1600" b="0" strike="noStrike" spc="-1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 raisons du développement du Machine Learning</a:t>
            </a: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22D0030C-D4D7-42EC-A5EA-12ABFEC1660D}"/>
              </a:ext>
            </a:extLst>
          </p:cNvPr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Besoins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Problèmes trop complexes pour être modélisés par des experts (langage, vision, parole…)</a:t>
            </a:r>
            <a:endParaRPr lang="fr-FR" sz="1400" b="1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Problèmes pour lesquels les modèles doivent être mis à jour en continu (robotique, </a:t>
            </a:r>
            <a:r>
              <a:rPr lang="fr-FR" sz="1400" spc="-1" dirty="0" err="1">
                <a:latin typeface="Verdana" panose="020B0604030504040204" pitchFamily="34" charset="0"/>
                <a:ea typeface="Verdana" panose="020B0604030504040204" pitchFamily="34" charset="0"/>
              </a:rPr>
              <a:t>cyber-sécurité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, UX…)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Découverte de connaissances en limitant les biais de modélisation humaine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Opportunités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Développement des capacités de stockage, des débits, de la puissance de calcul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Accroissement exponentiel de la quantité de données disponibles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Apparition des </a:t>
            </a:r>
            <a:r>
              <a:rPr lang="fr-FR" sz="1400" spc="-1" dirty="0" err="1">
                <a:latin typeface="Verdana" panose="020B0604030504040204" pitchFamily="34" charset="0"/>
                <a:ea typeface="Verdana" panose="020B0604030504040204" pitchFamily="34" charset="0"/>
              </a:rPr>
              <a:t>frameworks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 de stockage et de calcul distribués, « simples » d’utilisation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b="1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0343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Learning, aujourd’hui où en sommes nous?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91340" y="964732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Besoins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Des données (labellisées pour du supervisé)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Des ressources informatiques pour effectuer les calculs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Limites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Données retranscrivant le passé; on ne peut pas prévoir des patterns futurs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Généraliser au mieux les modèles pour affronter la réalité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Perspectives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Changer le monde (en bien, ou en mal)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Perspectives positives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79280" y="966764"/>
            <a:ext cx="8493665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Santé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Aide au diagnostic médical (imagerie médicale, prédiction de cancer etc…)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Aide aux non-voyants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Education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Traduction automatique (</a:t>
            </a:r>
            <a:r>
              <a:rPr lang="fr-FR" sz="1400" spc="-1" dirty="0" err="1">
                <a:latin typeface="Verdana" panose="020B0604030504040204" pitchFamily="34" charset="0"/>
                <a:ea typeface="Verdana" panose="020B0604030504040204" pitchFamily="34" charset="0"/>
              </a:rPr>
              <a:t>Deepl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Résolution d’équations mathématiques (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lien </a:t>
            </a:r>
            <a:r>
              <a:rPr lang="fr-FR" sz="1400" spc="-1" dirty="0" err="1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mathpix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Economie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Maintenance prédictive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FFB9475-5F2A-42BE-838B-510B40986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865" y="3498221"/>
            <a:ext cx="1752599" cy="58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7C69487-909E-45B3-A931-EE7E9EA74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950" y="1987548"/>
            <a:ext cx="2078427" cy="138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646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Perspectives négatives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79280" y="664256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Militaire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Reconnaissance faciale sur les drones tueurs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Social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Données personnelles de plus en plus traquées (personnalisation du prix des assurances)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Continuer à vivre dans une société biaisée et inégalitaire (justice USA)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IA (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Norman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, l’IA psychopathe ou Taylor, l’IA devenue nazi en 24h seulement)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19A75B6C-C1C0-4DE7-A3B1-1A0AB9B3230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47740" y="3559388"/>
            <a:ext cx="4248520" cy="9198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6538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Dérives du Machine Learning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79280" y="664255"/>
            <a:ext cx="8761320" cy="4120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Une priorité pour les publicitaires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Détecter des profils de consommateurs, en analysant l’intérêt des clients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Anecdote de 2012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Une entreprise envoie des bons de réduction pour des vêtements et du matériel pour bébé par voie postale à une jeune fille de 16 ans. Le père, après avoir lu le courrier, interpelle le directeur du magasin: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fr-FR" sz="1400" i="1" spc="-1" dirty="0">
                <a:latin typeface="Verdana" panose="020B0604030504040204" pitchFamily="34" charset="0"/>
                <a:ea typeface="Verdana" panose="020B0604030504040204" pitchFamily="34" charset="0"/>
              </a:rPr>
              <a:t>Elle est toujours au lycée, et vous lui envoyez des bons de réduction pour des berceaux et des vêtements pour bébé ? Vous voulez l’encourager à tomber enceinte ? 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Quelques jours plus tard le directeur appelle pour s’excuser auprès du père, et ce dernier lui répond: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fr-FR" sz="1400" i="1" spc="-1" dirty="0">
                <a:latin typeface="Verdana" panose="020B0604030504040204" pitchFamily="34" charset="0"/>
                <a:ea typeface="Verdana" panose="020B0604030504040204" pitchFamily="34" charset="0"/>
              </a:rPr>
              <a:t>J’ai eu une discussion avec ma fille. Il se trouve qu’elle a pris part à des activités sous mon toit dont je n’ai pas été pleinement informé. Elle doit accoucher en août. Je vous dois des excuses 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».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305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Brokers, les vendeurs de données</a:t>
            </a:r>
            <a:endParaRPr lang="fr-FR" sz="2200" b="0" strike="noStrike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Espace réservé du contenu 3">
            <a:extLst>
              <a:ext uri="{FF2B5EF4-FFF2-40B4-BE49-F238E27FC236}">
                <a16:creationId xmlns:a16="http://schemas.microsoft.com/office/drawing/2014/main" id="{5F25A9DA-45B4-4992-B81F-402BB730FFE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11653" y="1123273"/>
            <a:ext cx="4107873" cy="3234576"/>
          </a:xfrm>
          <a:prstGeom prst="rect">
            <a:avLst/>
          </a:prstGeom>
          <a:ln>
            <a:noFill/>
          </a:ln>
        </p:spPr>
      </p:pic>
      <p:pic>
        <p:nvPicPr>
          <p:cNvPr id="4" name="Image 2">
            <a:extLst>
              <a:ext uri="{FF2B5EF4-FFF2-40B4-BE49-F238E27FC236}">
                <a16:creationId xmlns:a16="http://schemas.microsoft.com/office/drawing/2014/main" id="{E8254C02-8646-4B12-BB88-61BA5FA38D2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998275" y="1123273"/>
            <a:ext cx="3734072" cy="32345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3921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Quelques citations</a:t>
            </a:r>
          </a:p>
        </p:txBody>
      </p:sp>
      <p:sp>
        <p:nvSpPr>
          <p:cNvPr id="117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There were 5 exabytes of information created between the dawn of civilization through 2003, but that much information is now created every two years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 »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            </a:t>
            </a:r>
            <a:r>
              <a:rPr lang="fr-FR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Eric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 Schmidt, ancien Directeur Général de Google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War is 90% information 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				Napoléon Bonaparte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People worry that computers will get too smart and take over the world, but the real problem is that they're too stupid and they've already taken over the world » 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							Pedro Domingos, chercheur en machine </a:t>
            </a:r>
            <a:r>
              <a:rPr lang="fr-FR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51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 Machine Learning et l’art</a:t>
            </a:r>
            <a:endParaRPr lang="fr-FR" sz="2200" b="0" strike="noStrike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horse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819E32A5-3F2C-43D0-8E92-58B66C7E5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85" y="848536"/>
            <a:ext cx="5039790" cy="1596845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AA34C096-7631-4C20-9FC0-336A6289637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3342" y="2698119"/>
            <a:ext cx="3584444" cy="1707680"/>
          </a:xfrm>
          <a:prstGeom prst="rect">
            <a:avLst/>
          </a:prstGeom>
          <a:ln>
            <a:noFill/>
          </a:ln>
        </p:spPr>
      </p:pic>
      <p:pic>
        <p:nvPicPr>
          <p:cNvPr id="8" name="Image 5">
            <a:extLst>
              <a:ext uri="{FF2B5EF4-FFF2-40B4-BE49-F238E27FC236}">
                <a16:creationId xmlns:a16="http://schemas.microsoft.com/office/drawing/2014/main" id="{43FB4D69-4AD3-451E-A24F-CC7990C72E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116216" y="2698119"/>
            <a:ext cx="3529024" cy="1677367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39492B-4D83-4FFF-AFEC-3FE3316A6DE4}"/>
              </a:ext>
            </a:extLst>
          </p:cNvPr>
          <p:cNvSpPr txBox="1"/>
          <p:nvPr/>
        </p:nvSpPr>
        <p:spPr>
          <a:xfrm>
            <a:off x="1326956" y="4405799"/>
            <a:ext cx="181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D’une peinture, à une photo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CF37A-51E5-45D6-A496-A49F0E4F6A90}"/>
              </a:ext>
            </a:extLst>
          </p:cNvPr>
          <p:cNvSpPr txBox="1"/>
          <p:nvPr/>
        </p:nvSpPr>
        <p:spPr>
          <a:xfrm>
            <a:off x="5904386" y="4405799"/>
            <a:ext cx="1952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D’une photo, à une illustration</a:t>
            </a:r>
          </a:p>
        </p:txBody>
      </p:sp>
    </p:spTree>
    <p:extLst>
      <p:ext uri="{BB962C8B-B14F-4D97-AF65-F5344CB8AC3E}">
        <p14:creationId xmlns:p14="http://schemas.microsoft.com/office/powerpoint/2010/main" val="42192009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5033D8A-F497-466A-98BD-F8228900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300000">
            <a:off x="1655517" y="2627033"/>
            <a:ext cx="5556375" cy="721455"/>
          </a:xfrm>
          <a:noFill/>
          <a:ln w="28575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Web </a:t>
            </a:r>
            <a:r>
              <a:rPr lang="fr-FR" dirty="0" err="1">
                <a:solidFill>
                  <a:schemeClr val="bg1"/>
                </a:solidFill>
              </a:rPr>
              <a:t>scraping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1DCA42E9-0776-483A-9E41-8673D4CC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1913" b="24285"/>
          <a:stretch/>
        </p:blipFill>
        <p:spPr>
          <a:xfrm>
            <a:off x="7490824" y="2988129"/>
            <a:ext cx="1658552" cy="2155372"/>
          </a:xfrm>
          <a:prstGeom prst="rect">
            <a:avLst/>
          </a:prstGeom>
        </p:spPr>
      </p:pic>
      <p:pic>
        <p:nvPicPr>
          <p:cNvPr id="10242" name="Picture 2" descr="Image result for ronaldo le vrai">
            <a:extLst>
              <a:ext uri="{FF2B5EF4-FFF2-40B4-BE49-F238E27FC236}">
                <a16:creationId xmlns:a16="http://schemas.microsoft.com/office/drawing/2014/main" id="{2A639F10-1C74-47F6-BEC3-5F3B4C55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6639" cy="54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D26E95D3-1E52-F049-BF13-6BB4B99D0F1B}"/>
              </a:ext>
            </a:extLst>
          </p:cNvPr>
          <p:cNvGrpSpPr/>
          <p:nvPr/>
        </p:nvGrpSpPr>
        <p:grpSpPr>
          <a:xfrm>
            <a:off x="5375" y="0"/>
            <a:ext cx="9144000" cy="5163516"/>
            <a:chOff x="-3390000" y="-233464"/>
            <a:chExt cx="12192000" cy="68846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FA4D8-BB04-6E45-ADDA-17E265F17EFB}"/>
                </a:ext>
              </a:extLst>
            </p:cNvPr>
            <p:cNvSpPr/>
            <p:nvPr/>
          </p:nvSpPr>
          <p:spPr>
            <a:xfrm>
              <a:off x="-3390000" y="-233464"/>
              <a:ext cx="12192000" cy="6884688"/>
            </a:xfrm>
            <a:prstGeom prst="rect">
              <a:avLst/>
            </a:prstGeom>
            <a:gradFill>
              <a:gsLst>
                <a:gs pos="0">
                  <a:srgbClr val="FF7000">
                    <a:alpha val="80000"/>
                  </a:srgbClr>
                </a:gs>
                <a:gs pos="20000">
                  <a:srgbClr val="D40E12">
                    <a:alpha val="80000"/>
                  </a:srgbClr>
                </a:gs>
                <a:gs pos="75000">
                  <a:srgbClr val="951732">
                    <a:alpha val="80000"/>
                  </a:srgbClr>
                </a:gs>
                <a:gs pos="98000">
                  <a:srgbClr val="611059">
                    <a:alpha val="80000"/>
                  </a:srgbClr>
                </a:gs>
              </a:gsLst>
              <a:lin ang="13500000" scaled="0"/>
            </a:gra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8F99D2A-7584-3E40-9BF3-FFFCCB0C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250" y="1561443"/>
              <a:ext cx="2857500" cy="1280160"/>
            </a:xfrm>
            <a:prstGeom prst="rect">
              <a:avLst/>
            </a:prstGeom>
          </p:spPr>
        </p:pic>
      </p:grpSp>
      <p:sp>
        <p:nvSpPr>
          <p:cNvPr id="9" name="Titre 5">
            <a:extLst>
              <a:ext uri="{FF2B5EF4-FFF2-40B4-BE49-F238E27FC236}">
                <a16:creationId xmlns:a16="http://schemas.microsoft.com/office/drawing/2014/main" id="{0E5EB242-8CAE-49E8-AC4B-4FD10488758D}"/>
              </a:ext>
            </a:extLst>
          </p:cNvPr>
          <p:cNvSpPr txBox="1">
            <a:spLocks/>
          </p:cNvSpPr>
          <p:nvPr/>
        </p:nvSpPr>
        <p:spPr>
          <a:xfrm rot="-300000">
            <a:off x="1704557" y="2607280"/>
            <a:ext cx="5556375" cy="801731"/>
          </a:xfrm>
          <a:prstGeom prst="rect">
            <a:avLst/>
          </a:prstGeom>
          <a:noFill/>
          <a:ln w="28575">
            <a:noFill/>
          </a:ln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b="1" dirty="0" err="1">
                <a:solidFill>
                  <a:schemeClr val="bg1"/>
                </a:solidFill>
              </a:rPr>
              <a:t>Thanks</a:t>
            </a:r>
            <a:endParaRPr lang="en-US" sz="4500" b="1" dirty="0">
              <a:solidFill>
                <a:schemeClr val="bg1"/>
              </a:solidFill>
            </a:endParaRPr>
          </a:p>
        </p:txBody>
      </p:sp>
      <p:pic>
        <p:nvPicPr>
          <p:cNvPr id="12" name="Image 4">
            <a:extLst>
              <a:ext uri="{FF2B5EF4-FFF2-40B4-BE49-F238E27FC236}">
                <a16:creationId xmlns:a16="http://schemas.microsoft.com/office/drawing/2014/main" id="{773968EA-1C05-4983-92DE-A8473CEA15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1913" b="24285"/>
          <a:stretch/>
        </p:blipFill>
        <p:spPr>
          <a:xfrm>
            <a:off x="7489455" y="3018153"/>
            <a:ext cx="1658552" cy="21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7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31575" y="45502"/>
            <a:ext cx="8878252" cy="5670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800" b="1" strike="noStrike" cap="all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Sommaire</a:t>
            </a:r>
          </a:p>
        </p:txBody>
      </p:sp>
      <p:sp>
        <p:nvSpPr>
          <p:cNvPr id="108" name="CustomShape 2"/>
          <p:cNvSpPr/>
          <p:nvPr/>
        </p:nvSpPr>
        <p:spPr>
          <a:xfrm>
            <a:off x="131575" y="1298403"/>
            <a:ext cx="8880849" cy="4011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/>
          </a:bodyPr>
          <a:lstStyle/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Qu’est-ce que le Machine Learning?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Apprentissage supervisé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Difficultés 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Où en sommes-nous?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pc="-1" dirty="0">
                <a:latin typeface="Verdana" panose="020B0604030504040204" pitchFamily="34" charset="0"/>
                <a:ea typeface="Verdana" panose="020B0604030504040204" pitchFamily="34" charset="0"/>
              </a:rPr>
              <a:t>Perspectives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Bonus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Espace réservé du contenu 3"/>
          <p:cNvPicPr/>
          <p:nvPr/>
        </p:nvPicPr>
        <p:blipFill>
          <a:blip r:embed="rId2"/>
          <a:stretch/>
        </p:blipFill>
        <p:spPr>
          <a:xfrm>
            <a:off x="506657" y="752401"/>
            <a:ext cx="3896778" cy="3854946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 ou Intelligence </a:t>
            </a:r>
            <a:r>
              <a:rPr lang="fr-FR" sz="2200" b="1" strike="noStrike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Artificelle</a:t>
            </a: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?</a:t>
            </a:r>
            <a:endParaRPr lang="fr-FR" sz="2200" b="0" strike="noStrike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1" name="Image 4"/>
          <p:cNvPicPr/>
          <p:nvPr/>
        </p:nvPicPr>
        <p:blipFill>
          <a:blip r:embed="rId3"/>
          <a:stretch/>
        </p:blipFill>
        <p:spPr>
          <a:xfrm>
            <a:off x="5432612" y="880787"/>
            <a:ext cx="2904348" cy="1630033"/>
          </a:xfrm>
          <a:prstGeom prst="rect">
            <a:avLst/>
          </a:prstGeom>
          <a:ln>
            <a:noFill/>
          </a:ln>
        </p:spPr>
      </p:pic>
      <p:pic>
        <p:nvPicPr>
          <p:cNvPr id="112" name="Image 5"/>
          <p:cNvPicPr/>
          <p:nvPr/>
        </p:nvPicPr>
        <p:blipFill>
          <a:blip r:embed="rId4"/>
          <a:stretch/>
        </p:blipFill>
        <p:spPr>
          <a:xfrm>
            <a:off x="5432611" y="2977314"/>
            <a:ext cx="2904349" cy="1630033"/>
          </a:xfrm>
          <a:prstGeom prst="rect">
            <a:avLst/>
          </a:prstGeom>
          <a:ln>
            <a:noFill/>
          </a:ln>
        </p:spPr>
      </p:pic>
      <p:sp>
        <p:nvSpPr>
          <p:cNvPr id="115" name="CustomShape 4"/>
          <p:cNvSpPr/>
          <p:nvPr/>
        </p:nvSpPr>
        <p:spPr>
          <a:xfrm>
            <a:off x="5526740" y="2679874"/>
            <a:ext cx="2525654" cy="3266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400" b="0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Muffin ou Chihuahua ?</a:t>
            </a:r>
            <a:endParaRPr lang="fr-FR" sz="1400" b="0" strike="noStrike" spc="-1" dirty="0"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6CE0FA-245D-4019-8FFB-EFD664D9F649}"/>
              </a:ext>
            </a:extLst>
          </p:cNvPr>
          <p:cNvCxnSpPr/>
          <p:nvPr/>
        </p:nvCxnSpPr>
        <p:spPr>
          <a:xfrm>
            <a:off x="3617261" y="1848971"/>
            <a:ext cx="181535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1CF3E8-25E8-4B6F-825C-1433E4206D10}"/>
              </a:ext>
            </a:extLst>
          </p:cNvPr>
          <p:cNvCxnSpPr/>
          <p:nvPr/>
        </p:nvCxnSpPr>
        <p:spPr>
          <a:xfrm>
            <a:off x="3617261" y="3487271"/>
            <a:ext cx="181535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3"/>
          <p:cNvSpPr/>
          <p:nvPr/>
        </p:nvSpPr>
        <p:spPr>
          <a:xfrm rot="10800000">
            <a:off x="3247545" y="2708447"/>
            <a:ext cx="1018092" cy="515554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12700">
            <a:solidFill>
              <a:schemeClr val="dk1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Définition</a:t>
            </a:r>
          </a:p>
        </p:txBody>
      </p:sp>
      <p:sp>
        <p:nvSpPr>
          <p:cNvPr id="117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Donner la capacité aux machines d'</a:t>
            </a:r>
            <a:r>
              <a:rPr lang="fr-FR" sz="1200" b="1" dirty="0">
                <a:latin typeface="Verdana" panose="020B0604030504040204" pitchFamily="34" charset="0"/>
                <a:ea typeface="Verdana" panose="020B0604030504040204" pitchFamily="34" charset="0"/>
              </a:rPr>
              <a:t>apprendre 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sans les programmer explicitement »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				Arthur Samuel, 1959</a:t>
            </a: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 algn="ctr">
              <a:lnSpc>
                <a:spcPct val="100000"/>
              </a:lnSpc>
              <a:spcAft>
                <a:spcPts val="601"/>
              </a:spcAft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Conçu pour résoudre une tâche spécifique via l’</a:t>
            </a:r>
            <a:r>
              <a:rPr lang="fr-FR" sz="1200" b="1" dirty="0">
                <a:latin typeface="Verdana" panose="020B0604030504040204" pitchFamily="34" charset="0"/>
                <a:ea typeface="Verdana" panose="020B0604030504040204" pitchFamily="34" charset="0"/>
              </a:rPr>
              <a:t>apprentissage/expérience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118" name="Image 3"/>
          <p:cNvPicPr/>
          <p:nvPr/>
        </p:nvPicPr>
        <p:blipFill>
          <a:blip r:embed="rId2"/>
          <a:stretch/>
        </p:blipFill>
        <p:spPr>
          <a:xfrm>
            <a:off x="2180964" y="2966224"/>
            <a:ext cx="1018090" cy="1536018"/>
          </a:xfrm>
          <a:prstGeom prst="rect">
            <a:avLst/>
          </a:prstGeom>
          <a:ln>
            <a:noFill/>
          </a:ln>
        </p:spPr>
      </p:pic>
      <p:pic>
        <p:nvPicPr>
          <p:cNvPr id="119" name="Image 4"/>
          <p:cNvPicPr/>
          <p:nvPr/>
        </p:nvPicPr>
        <p:blipFill>
          <a:blip r:embed="rId3"/>
          <a:stretch/>
        </p:blipFill>
        <p:spPr>
          <a:xfrm>
            <a:off x="5105628" y="2964482"/>
            <a:ext cx="2227914" cy="1482418"/>
          </a:xfrm>
          <a:prstGeom prst="rect">
            <a:avLst/>
          </a:prstGeom>
          <a:ln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3226144" y="2814727"/>
            <a:ext cx="946775" cy="3029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8920"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r>
              <a:rPr lang="fr-FR" sz="1400" b="1" strike="noStrike" spc="-1" dirty="0">
                <a:solidFill>
                  <a:schemeClr val="bg2">
                    <a:lumMod val="50000"/>
                  </a:schemeClr>
                </a:solidFill>
                <a:latin typeface="Century Gothic"/>
                <a:ea typeface="DejaVu Sans"/>
              </a:rPr>
              <a:t>Chat ?</a:t>
            </a:r>
            <a:endParaRPr lang="fr-FR" sz="14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Quelques exemples</a:t>
            </a: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22D0030C-D4D7-42EC-A5EA-12ABFEC1660D}"/>
              </a:ext>
            </a:extLst>
          </p:cNvPr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Véhicules autonomes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Reconnaissance de l’écriture manuscrite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Interprétation d’image, texte, vidéos ou son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Personnalisation du contenu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b="0" strike="noStrike" spc="-1" dirty="0">
              <a:latin typeface="Arial"/>
            </a:endParaRPr>
          </a:p>
        </p:txBody>
      </p:sp>
      <p:pic>
        <p:nvPicPr>
          <p:cNvPr id="4" name="Picture 3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FA9C9347-C8D0-43AF-B34D-4B3A1582D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5" y="758907"/>
            <a:ext cx="1808696" cy="1017391"/>
          </a:xfrm>
          <a:prstGeom prst="rect">
            <a:avLst/>
          </a:prstGeom>
        </p:spPr>
      </p:pic>
      <p:pic>
        <p:nvPicPr>
          <p:cNvPr id="6" name="Picture 5" descr="A picture containing text, mug, vessel&#10;&#10;Description automatically generated">
            <a:extLst>
              <a:ext uri="{FF2B5EF4-FFF2-40B4-BE49-F238E27FC236}">
                <a16:creationId xmlns:a16="http://schemas.microsoft.com/office/drawing/2014/main" id="{63E40315-F664-46BC-8A2C-BCCAC5FC2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5" y="3522306"/>
            <a:ext cx="1643723" cy="924594"/>
          </a:xfrm>
          <a:prstGeom prst="rect">
            <a:avLst/>
          </a:prstGeom>
        </p:spPr>
      </p:pic>
      <p:pic>
        <p:nvPicPr>
          <p:cNvPr id="8" name="Picture 7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44040B73-0812-4743-9D2B-FCE99BAF2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06" y="2005012"/>
            <a:ext cx="17716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5369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Types d’apprentissage</a:t>
            </a:r>
          </a:p>
        </p:txBody>
      </p:sp>
      <p:sp>
        <p:nvSpPr>
          <p:cNvPr id="123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Supervisé</a:t>
            </a: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latin typeface="Verdana" panose="020B0604030504040204" pitchFamily="34" charset="0"/>
                <a:ea typeface="Verdana" panose="020B0604030504040204" pitchFamily="34" charset="0"/>
              </a:rPr>
              <a:t>Apprendre à l'ordinateur comment faire quelque chose, puis le laisser utiliser ses nouvelles connaissances pour le faire (utilisation de la réponse pour entraîner le modèle).</a:t>
            </a:r>
          </a:p>
          <a:p>
            <a:pPr marL="357120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Non supervisé</a:t>
            </a: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latin typeface="Verdana" panose="020B0604030504040204" pitchFamily="34" charset="0"/>
                <a:ea typeface="Verdana" panose="020B0604030504040204" pitchFamily="34" charset="0"/>
              </a:rPr>
              <a:t>Laisser l’ordinateur apprendre à faire quelque chose et l’utiliser pour déterminer la structure et les patterns des données (ne nécessite pas la réponse).</a:t>
            </a:r>
          </a:p>
          <a:p>
            <a:pPr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5" name="Image 4"/>
          <p:cNvPicPr/>
          <p:nvPr/>
        </p:nvPicPr>
        <p:blipFill>
          <a:blip r:embed="rId2"/>
          <a:stretch/>
        </p:blipFill>
        <p:spPr>
          <a:xfrm>
            <a:off x="7318528" y="3098273"/>
            <a:ext cx="1326777" cy="1217821"/>
          </a:xfrm>
          <a:prstGeom prst="rect">
            <a:avLst/>
          </a:prstGeom>
          <a:ln>
            <a:noFill/>
          </a:ln>
        </p:spPr>
      </p:pic>
      <p:pic>
        <p:nvPicPr>
          <p:cNvPr id="126" name="Image 5"/>
          <p:cNvPicPr/>
          <p:nvPr/>
        </p:nvPicPr>
        <p:blipFill>
          <a:blip r:embed="rId3"/>
          <a:stretch/>
        </p:blipFill>
        <p:spPr>
          <a:xfrm>
            <a:off x="479877" y="3098273"/>
            <a:ext cx="2350725" cy="1217821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9EFD2-726A-4599-B42A-2BF624873E1B}"/>
              </a:ext>
            </a:extLst>
          </p:cNvPr>
          <p:cNvSpPr txBox="1"/>
          <p:nvPr/>
        </p:nvSpPr>
        <p:spPr>
          <a:xfrm>
            <a:off x="1210003" y="4316094"/>
            <a:ext cx="81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EA913-FA26-40DA-8A0A-B16EC981CEB0}"/>
              </a:ext>
            </a:extLst>
          </p:cNvPr>
          <p:cNvSpPr txBox="1"/>
          <p:nvPr/>
        </p:nvSpPr>
        <p:spPr>
          <a:xfrm>
            <a:off x="3930355" y="4316498"/>
            <a:ext cx="2010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Réduction de la dimensionnalité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96073-BE23-4531-A9C9-1087BE55ACC8}"/>
              </a:ext>
            </a:extLst>
          </p:cNvPr>
          <p:cNvSpPr txBox="1"/>
          <p:nvPr/>
        </p:nvSpPr>
        <p:spPr>
          <a:xfrm>
            <a:off x="6912783" y="4316095"/>
            <a:ext cx="2246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Apprentissage par renforcement</a:t>
            </a:r>
          </a:p>
        </p:txBody>
      </p:sp>
      <p:pic>
        <p:nvPicPr>
          <p:cNvPr id="11" name="Picture 10" descr="A picture containing text, clock, different&#10;&#10;Description automatically generated">
            <a:extLst>
              <a:ext uri="{FF2B5EF4-FFF2-40B4-BE49-F238E27FC236}">
                <a16:creationId xmlns:a16="http://schemas.microsoft.com/office/drawing/2014/main" id="{2F3DD5D4-79FC-49F4-925A-62F914887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356" y="3098273"/>
            <a:ext cx="2884527" cy="1217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Apprentissage supervisé</a:t>
            </a:r>
          </a:p>
        </p:txBody>
      </p:sp>
      <p:sp>
        <p:nvSpPr>
          <p:cNvPr id="128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Utilisation de la réponse pour entrainer le modèle.</a:t>
            </a: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Une fois le modèle entrainé, on peut faire des prédictions.</a:t>
            </a:r>
          </a:p>
          <a:p>
            <a:pPr marL="357120">
              <a:lnSpc>
                <a:spcPct val="100000"/>
              </a:lnSpc>
              <a:spcAft>
                <a:spcPts val="601"/>
              </a:spcAft>
            </a:pPr>
            <a:endParaRPr lang="fr-FR" sz="1600" b="0" strike="noStrike" spc="-1" dirty="0">
              <a:latin typeface="Arial"/>
            </a:endParaRPr>
          </a:p>
        </p:txBody>
      </p:sp>
      <p:pic>
        <p:nvPicPr>
          <p:cNvPr id="129" name="Image 3"/>
          <p:cNvPicPr/>
          <p:nvPr/>
        </p:nvPicPr>
        <p:blipFill>
          <a:blip r:embed="rId2"/>
          <a:stretch/>
        </p:blipFill>
        <p:spPr>
          <a:xfrm>
            <a:off x="594911" y="2486417"/>
            <a:ext cx="2307960" cy="1629360"/>
          </a:xfrm>
          <a:prstGeom prst="rect">
            <a:avLst/>
          </a:prstGeom>
          <a:ln>
            <a:noFill/>
          </a:ln>
        </p:spPr>
      </p:pic>
      <p:pic>
        <p:nvPicPr>
          <p:cNvPr id="130" name="Image 6"/>
          <p:cNvPicPr/>
          <p:nvPr/>
        </p:nvPicPr>
        <p:blipFill>
          <a:blip r:embed="rId3"/>
          <a:stretch/>
        </p:blipFill>
        <p:spPr>
          <a:xfrm>
            <a:off x="4198547" y="2993465"/>
            <a:ext cx="1274040" cy="85068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3745047" y="3854765"/>
            <a:ext cx="1845709" cy="24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200" b="0" strike="noStrike" spc="-1" dirty="0">
                <a:latin typeface="Century Gothic"/>
                <a:ea typeface="DejaVu Sans"/>
              </a:rPr>
              <a:t>Nouvel élément</a:t>
            </a:r>
            <a:endParaRPr lang="fr-FR" sz="1200" b="0" strike="noStrike" spc="-1" dirty="0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153000" y="4225571"/>
            <a:ext cx="3043800" cy="294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200" spc="-1" dirty="0">
                <a:latin typeface="Verdana" panose="020B0604030504040204" pitchFamily="34" charset="0"/>
                <a:ea typeface="Verdana" panose="020B0604030504040204" pitchFamily="34" charset="0"/>
              </a:rPr>
              <a:t>Base d’apprentissage du modèle</a:t>
            </a:r>
          </a:p>
        </p:txBody>
      </p:sp>
      <p:sp>
        <p:nvSpPr>
          <p:cNvPr id="133" name="CustomShape 5"/>
          <p:cNvSpPr/>
          <p:nvPr/>
        </p:nvSpPr>
        <p:spPr>
          <a:xfrm>
            <a:off x="5541707" y="3454265"/>
            <a:ext cx="593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6276117" y="3140280"/>
            <a:ext cx="1043280" cy="631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Modèle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 flipV="1">
            <a:off x="7452000" y="3131279"/>
            <a:ext cx="620945" cy="28752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6" name="CustomShape 8"/>
          <p:cNvSpPr/>
          <p:nvPr/>
        </p:nvSpPr>
        <p:spPr>
          <a:xfrm>
            <a:off x="7441221" y="3470385"/>
            <a:ext cx="620945" cy="30169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7" name="CustomShape 9"/>
          <p:cNvSpPr/>
          <p:nvPr/>
        </p:nvSpPr>
        <p:spPr>
          <a:xfrm>
            <a:off x="7651688" y="2876400"/>
            <a:ext cx="1107720" cy="50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Chat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7589497" y="3664683"/>
            <a:ext cx="1253520" cy="50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Chien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139" name="Line 11"/>
          <p:cNvSpPr/>
          <p:nvPr/>
        </p:nvSpPr>
        <p:spPr>
          <a:xfrm>
            <a:off x="3552886" y="2118420"/>
            <a:ext cx="360" cy="2535480"/>
          </a:xfrm>
          <a:prstGeom prst="line">
            <a:avLst/>
          </a:prstGeom>
          <a:ln w="57240" cap="rnd">
            <a:solidFill>
              <a:schemeClr val="tx2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140" name="CustomShape 12"/>
          <p:cNvSpPr/>
          <p:nvPr/>
        </p:nvSpPr>
        <p:spPr>
          <a:xfrm>
            <a:off x="286740" y="1961537"/>
            <a:ext cx="2776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20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Apprentissage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141" name="CustomShape 13"/>
          <p:cNvSpPr/>
          <p:nvPr/>
        </p:nvSpPr>
        <p:spPr>
          <a:xfrm>
            <a:off x="4450367" y="1961897"/>
            <a:ext cx="277632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20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Prédiction</a:t>
            </a:r>
            <a:endParaRPr lang="fr-F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Exemples d’apprentissage supervisé</a:t>
            </a:r>
          </a:p>
        </p:txBody>
      </p:sp>
      <p:sp>
        <p:nvSpPr>
          <p:cNvPr id="128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120">
              <a:lnSpc>
                <a:spcPct val="100000"/>
              </a:lnSpc>
              <a:spcAft>
                <a:spcPts val="601"/>
              </a:spcAft>
            </a:pPr>
            <a:endParaRPr lang="fr-FR" sz="1600" b="0" strike="noStrike" spc="-1" dirty="0">
              <a:latin typeface="Arial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5B7761D-2D4D-44DF-841B-4F66D94AA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9" y="1641173"/>
            <a:ext cx="3758799" cy="1861153"/>
          </a:xfrm>
          <a:prstGeom prst="rect">
            <a:avLst/>
          </a:prstGeom>
        </p:spPr>
      </p:pic>
      <p:pic>
        <p:nvPicPr>
          <p:cNvPr id="4" name="Picture 3" descr="A picture containing object, flying, clock&#10;&#10;Description automatically generated">
            <a:extLst>
              <a:ext uri="{FF2B5EF4-FFF2-40B4-BE49-F238E27FC236}">
                <a16:creationId xmlns:a16="http://schemas.microsoft.com/office/drawing/2014/main" id="{51401C49-4F8F-446A-A415-DFDA581B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6" y="1866410"/>
            <a:ext cx="4091551" cy="141067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65BC0-5EE8-4E7E-8E77-902FC8A9329D}"/>
              </a:ext>
            </a:extLst>
          </p:cNvPr>
          <p:cNvCxnSpPr>
            <a:cxnSpLocks/>
          </p:cNvCxnSpPr>
          <p:nvPr/>
        </p:nvCxnSpPr>
        <p:spPr>
          <a:xfrm>
            <a:off x="4572000" y="989301"/>
            <a:ext cx="0" cy="334831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61515C-3682-4E17-A04F-1351EA83A451}"/>
              </a:ext>
            </a:extLst>
          </p:cNvPr>
          <p:cNvSpPr txBox="1"/>
          <p:nvPr/>
        </p:nvSpPr>
        <p:spPr>
          <a:xfrm>
            <a:off x="5124485" y="3711590"/>
            <a:ext cx="371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/>
              <a:t>Pour une taille de tumeur donnée,</a:t>
            </a:r>
            <a:br>
              <a:rPr lang="fr-FR" sz="1100" dirty="0"/>
            </a:br>
            <a:r>
              <a:rPr lang="fr-FR" sz="1100" dirty="0"/>
              <a:t>est-elle maligne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EC195-ADF3-438B-AC42-9153ECCE4B69}"/>
              </a:ext>
            </a:extLst>
          </p:cNvPr>
          <p:cNvSpPr txBox="1"/>
          <p:nvPr/>
        </p:nvSpPr>
        <p:spPr>
          <a:xfrm>
            <a:off x="557106" y="3711591"/>
            <a:ext cx="371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/>
              <a:t>Pour une surface donnée,</a:t>
            </a:r>
            <a:br>
              <a:rPr lang="fr-FR" sz="1100" dirty="0"/>
            </a:br>
            <a:r>
              <a:rPr lang="fr-FR" sz="1100" dirty="0"/>
              <a:t>à quel prix va approximativement se vendre la maison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16DABF-D0C9-4A04-8954-8F5EB0932465}"/>
              </a:ext>
            </a:extLst>
          </p:cNvPr>
          <p:cNvSpPr txBox="1"/>
          <p:nvPr/>
        </p:nvSpPr>
        <p:spPr>
          <a:xfrm>
            <a:off x="1775832" y="1074875"/>
            <a:ext cx="128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Régression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4734B-1CEB-4B71-92B5-F66CC6FF5D20}"/>
              </a:ext>
            </a:extLst>
          </p:cNvPr>
          <p:cNvSpPr txBox="1"/>
          <p:nvPr/>
        </p:nvSpPr>
        <p:spPr>
          <a:xfrm>
            <a:off x="6156491" y="1078870"/>
            <a:ext cx="128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23251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Difficultés de l’apprentissage</a:t>
            </a:r>
          </a:p>
        </p:txBody>
      </p:sp>
      <p:sp>
        <p:nvSpPr>
          <p:cNvPr id="143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Généraliser l’apprentissage du modèle sur de nouvelles données</a:t>
            </a: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r>
              <a:rPr lang="fr-FR" sz="1400" b="1" strike="noStrike" spc="-1" dirty="0">
                <a:latin typeface="Century Gothic"/>
              </a:rPr>
              <a:t>Ne pas coller aux données </a:t>
            </a:r>
            <a:r>
              <a:rPr lang="fr-FR" sz="1400" b="0" strike="noStrike" spc="-1" dirty="0">
                <a:latin typeface="Century Gothic"/>
              </a:rPr>
              <a:t>mais plutôt </a:t>
            </a:r>
            <a:r>
              <a:rPr lang="fr-FR" sz="1400" b="1" spc="-1" dirty="0">
                <a:latin typeface="Century Gothic"/>
              </a:rPr>
              <a:t>e</a:t>
            </a:r>
            <a:r>
              <a:rPr lang="fr-FR" sz="1400" b="1" strike="noStrike" spc="-1" dirty="0">
                <a:latin typeface="Century Gothic"/>
              </a:rPr>
              <a:t>xtraire des patterns </a:t>
            </a:r>
            <a:r>
              <a:rPr lang="fr-FR" sz="1400" b="0" strike="noStrike" spc="-1" dirty="0">
                <a:latin typeface="Century Gothic"/>
              </a:rPr>
              <a:t>et des informations réutilisables</a:t>
            </a:r>
            <a:endParaRPr lang="fr-FR" sz="1400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r>
              <a:rPr lang="fr-FR" sz="1400" b="0" strike="noStrike" spc="-1" dirty="0">
                <a:latin typeface="Arial"/>
              </a:rPr>
              <a:t>Plus on a de données, plus </a:t>
            </a:r>
            <a:r>
              <a:rPr lang="fr-FR" sz="1400" spc="-1" dirty="0">
                <a:latin typeface="Arial"/>
              </a:rPr>
              <a:t>il est facile de généraliser</a:t>
            </a:r>
            <a:endParaRPr lang="fr-F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144" name="Image 3"/>
          <p:cNvPicPr/>
          <p:nvPr/>
        </p:nvPicPr>
        <p:blipFill>
          <a:blip r:embed="rId2"/>
          <a:stretch/>
        </p:blipFill>
        <p:spPr>
          <a:xfrm>
            <a:off x="367473" y="1324396"/>
            <a:ext cx="2821320" cy="1991520"/>
          </a:xfrm>
          <a:prstGeom prst="rect">
            <a:avLst/>
          </a:prstGeom>
          <a:ln>
            <a:noFill/>
          </a:ln>
        </p:spPr>
      </p:pic>
      <p:pic>
        <p:nvPicPr>
          <p:cNvPr id="145" name="Image 4"/>
          <p:cNvPicPr/>
          <p:nvPr/>
        </p:nvPicPr>
        <p:blipFill>
          <a:blip r:embed="rId3"/>
          <a:stretch/>
        </p:blipFill>
        <p:spPr>
          <a:xfrm>
            <a:off x="3697756" y="1636156"/>
            <a:ext cx="4972680" cy="13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CG_Annual_ITW18_EN[2]" id="{821601A1-7C43-7F48-92FB-95F8EB37FBA5}" vid="{6DDB0E54-2483-3E4A-B48B-273D0E9E0E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66"/>
      </a:dk2>
      <a:lt2>
        <a:srgbClr val="5DBFD4"/>
      </a:lt2>
      <a:accent1>
        <a:srgbClr val="5DBFD4"/>
      </a:accent1>
      <a:accent2>
        <a:srgbClr val="333366"/>
      </a:accent2>
      <a:accent3>
        <a:srgbClr val="DC006B"/>
      </a:accent3>
      <a:accent4>
        <a:srgbClr val="505050"/>
      </a:accent4>
      <a:accent5>
        <a:srgbClr val="969696"/>
      </a:accent5>
      <a:accent6>
        <a:srgbClr val="5491A0"/>
      </a:accent6>
      <a:hlink>
        <a:srgbClr val="333366"/>
      </a:hlink>
      <a:folHlink>
        <a:srgbClr val="3333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</TotalTime>
  <Words>849</Words>
  <Application>Microsoft Office PowerPoint</Application>
  <PresentationFormat>On-screen Show (16:9)</PresentationFormat>
  <Paragraphs>148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Metropolis</vt:lpstr>
      <vt:lpstr>Metropolis Extra Bold</vt:lpstr>
      <vt:lpstr>Metropolis Medium</vt:lpstr>
      <vt:lpstr>Times New Roman</vt:lpstr>
      <vt:lpstr>Verdana</vt:lpstr>
      <vt:lpstr>MASTER slide</vt:lpstr>
      <vt:lpstr>Introduction au 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scraping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 Machine Learning</dc:title>
  <dc:creator>Yannick CAILLAUD</dc:creator>
  <cp:lastModifiedBy>Yannick CAILLAUD</cp:lastModifiedBy>
  <cp:revision>9</cp:revision>
  <dcterms:created xsi:type="dcterms:W3CDTF">2020-11-04T14:07:18Z</dcterms:created>
  <dcterms:modified xsi:type="dcterms:W3CDTF">2020-11-16T16:22:15Z</dcterms:modified>
</cp:coreProperties>
</file>